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840" y="257175"/>
            <a:ext cx="4321508" cy="463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15" y="2382068"/>
            <a:ext cx="3833700" cy="11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Молдова: страна между Прутом и Днестром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14937" y="3744686"/>
            <a:ext cx="30666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Молдова: страна истории, виноделия и живой культуры.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075" y="557213"/>
            <a:ext cx="1950300" cy="3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214" y="1819180"/>
            <a:ext cx="2853900" cy="26225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725" y="2229138"/>
            <a:ext cx="39897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Молдова — компактная европейская страна, где рядом существуют древняя история, многоязычная культура и сильные сельские традиции.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5125" y="664375"/>
            <a:ext cx="58461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 Молдове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771" y="1871675"/>
            <a:ext cx="2915608" cy="298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43256" y="2504801"/>
            <a:ext cx="2514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территория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6243256" y="2831421"/>
            <a:ext cx="2514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страны составляет около 33,8 тыс. км². При небольших размерах территория заметно вытянута с севера на юг, поэтому расстояния между районами не слишком велики.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365275" y="2504801"/>
            <a:ext cx="2514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65275" y="2831421"/>
            <a:ext cx="2514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Молдова расположена в Юго-Восточной Европе и не имеет выхода к морю. Её соседями являются Румыния на западе и Украина на севере, востоке и юге.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65265" y="3940457"/>
            <a:ext cx="43785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реки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65265" y="4267379"/>
            <a:ext cx="4871400" cy="4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Прут и Днестр — главные природные ориентиры. Они помогают понять границы страны, направление рельефа и расположение населённых пунктов, особенно при первом знакомстве с картой.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Молдова
</a:t>
            </a:r>
            <a:endParaRPr lang="en-US" sz="2700" dirty="0"/>
          </a:p>
        </p:txBody>
      </p:sp>
      <p:sp>
        <p:nvSpPr>
          <p:cNvPr id="14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1626" y="107156"/>
            <a:ext cx="4205896" cy="49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8606" y="681901"/>
            <a:ext cx="4132800" cy="10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рельеф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270737" y="301337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70737" y="2260995"/>
            <a:ext cx="4381200" cy="135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рельеф
</a:t>
            </a:r>
            <a:endParaRPr lang="en-US" sz="889" dirty="0"/>
          </a:p>
        </p:txBody>
      </p:sp>
      <p:sp>
        <p:nvSpPr>
          <p:cNvPr id="14" name="Text 3"/>
          <p:cNvSpPr txBox="1"/>
          <p:nvPr/>
        </p:nvSpPr>
        <p:spPr>
          <a:xfrm>
            <a:off x="270737" y="2439815"/>
            <a:ext cx="43812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представляет собой мягко волнистую равнину с невысокими холмами. Такой рельеф удобен для сельского хозяйства и строительства дорог между городами и сёлами.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270737" y="4543240"/>
            <a:ext cx="4381200" cy="135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поля
</a:t>
            </a:r>
            <a:endParaRPr lang="en-US" sz="889" dirty="0"/>
          </a:p>
        </p:txBody>
      </p:sp>
      <p:sp>
        <p:nvSpPr>
          <p:cNvPr id="16" name="Text 5"/>
          <p:cNvSpPr txBox="1"/>
          <p:nvPr/>
        </p:nvSpPr>
        <p:spPr>
          <a:xfrm>
            <a:off x="270737" y="4722060"/>
            <a:ext cx="43812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больше открытых полей и сельскохозяйственных пространств. Там особенно хорошо видно, как природные условия и деятельность людей формируют привычный молдавский пейзаж.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270737" y="3972678"/>
            <a:ext cx="4381200" cy="135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Днестра
</a:t>
            </a:r>
            <a:endParaRPr lang="en-US" sz="889" dirty="0"/>
          </a:p>
        </p:txBody>
      </p:sp>
      <p:sp>
        <p:nvSpPr>
          <p:cNvPr id="18" name="Text 7"/>
          <p:cNvSpPr txBox="1"/>
          <p:nvPr/>
        </p:nvSpPr>
        <p:spPr>
          <a:xfrm>
            <a:off x="270737" y="4151498"/>
            <a:ext cx="43812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Днестра образует выразительный природный коридор с берегами, склонами и видами на реку. Это один из самых узнаваемых ландшафтов страны.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270737" y="3402117"/>
            <a:ext cx="4381200" cy="135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
</a:t>
            </a:r>
            <a:endParaRPr lang="en-US" sz="889" dirty="0"/>
          </a:p>
        </p:txBody>
      </p:sp>
      <p:sp>
        <p:nvSpPr>
          <p:cNvPr id="20" name="Text 9"/>
          <p:cNvSpPr txBox="1"/>
          <p:nvPr/>
        </p:nvSpPr>
        <p:spPr>
          <a:xfrm>
            <a:off x="270737" y="3580937"/>
            <a:ext cx="43812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чернозёмы во многих районах делают землю особенно ценной для выращивания зерна, овощей, фруктов и винограда. Именно поэтому аграрные районы остаются очень важными.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270737" y="2831556"/>
            <a:ext cx="4381200" cy="135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Кодры
</a:t>
            </a:r>
            <a:endParaRPr lang="en-US" sz="889" dirty="0"/>
          </a:p>
        </p:txBody>
      </p:sp>
      <p:sp>
        <p:nvSpPr>
          <p:cNvPr id="22" name="Text 11"/>
          <p:cNvSpPr txBox="1"/>
          <p:nvPr/>
        </p:nvSpPr>
        <p:spPr>
          <a:xfrm>
            <a:off x="270737" y="3010376"/>
            <a:ext cx="43812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массивы, особенно в центральной части страны, создают более прохладные и зелёные ландшафты. Они важны для отдыха, сохранения природы и местного климата.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стороны страны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две реки помогают ориентироваться на карте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6" y="946547"/>
            <a:ext cx="51159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языки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283825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3294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Румынский язык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83300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 страны — румынский. Он используется в официальной жизни, школе и документах, помогая объединять жителей разных регионов вокруг общего языка общения.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386188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в быту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86200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широко слышен в городах, в средствах массовой информации и в повседневном общении. Это делает городскую среду особенно многоязычной и привычной для многих семей.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289081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Многоязычная среда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289075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телевидение и культурные мероприятия поддерживают привычку понимать и использовать несколько языков. Для многих жителей это не исключение, а обычная часть жизни.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280475" y="1089958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6280475" y="1498850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Молдове живут молдаване, румыны, украинцы, русские, гагаузы и представители других общин. Такое разнообразие делает страну культурно многослойной и заметной на карте Восточной Европы.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линия страны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Молдовы складывалась под влиянием разных эпох и государств, а современная республика стала независимой в 1991 году.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поступательное развитие: от ранних поселений к государственности и затем к современной независимой Молдове.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Молдовы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91713" y="1914486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67150" y="1914486"/>
            <a:ext cx="259875" cy="29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77613" y="3562981"/>
            <a:ext cx="325200" cy="2601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334488" y="3562981"/>
            <a:ext cx="325200" cy="26016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
</a:t>
            </a:r>
            <a:endParaRPr lang="en-US" sz="2700" dirty="0"/>
          </a:p>
        </p:txBody>
      </p:sp>
      <p:sp>
        <p:nvSpPr>
          <p:cNvPr id="1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8" name="Text 2"/>
          <p:cNvSpPr txBox="1"/>
          <p:nvPr/>
        </p:nvSpPr>
        <p:spPr>
          <a:xfrm>
            <a:off x="428425" y="1936375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
</a:t>
            </a:r>
            <a:endParaRPr lang="en-US" sz="1200" dirty="0"/>
          </a:p>
        </p:txBody>
      </p:sp>
      <p:sp>
        <p:nvSpPr>
          <p:cNvPr id="19" name="Text 3"/>
          <p:cNvSpPr txBox="1"/>
          <p:nvPr/>
        </p:nvSpPr>
        <p:spPr>
          <a:xfrm>
            <a:off x="428425" y="2458783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занимает особое место в праздниках и семейных встречах. В ней часто слышны скрипка, флейта и цимбалы, создающие яркое и узнаваемое звучание.
</a:t>
            </a:r>
            <a:endParaRPr lang="en-US" sz="1000" dirty="0"/>
          </a:p>
        </p:txBody>
      </p:sp>
      <p:sp>
        <p:nvSpPr>
          <p:cNvPr id="20" name="Text 4"/>
          <p:cNvSpPr txBox="1"/>
          <p:nvPr/>
        </p:nvSpPr>
        <p:spPr>
          <a:xfrm>
            <a:off x="4785300" y="1936375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 движение
</a:t>
            </a:r>
            <a:endParaRPr lang="en-US" sz="1200" dirty="0"/>
          </a:p>
        </p:txBody>
      </p:sp>
      <p:sp>
        <p:nvSpPr>
          <p:cNvPr id="21" name="Text 5"/>
          <p:cNvSpPr txBox="1"/>
          <p:nvPr/>
        </p:nvSpPr>
        <p:spPr>
          <a:xfrm>
            <a:off x="4785300" y="2458783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объединяют людей на свадьбах, праздниках и сельских гуляньях. Движения обычно быстрые и дружные, поэтому танец воспринимается как часть общего веселья.
</a:t>
            </a:r>
            <a:endParaRPr lang="en-US" sz="1000" dirty="0"/>
          </a:p>
        </p:txBody>
      </p:sp>
      <p:sp>
        <p:nvSpPr>
          <p:cNvPr id="22" name="Text 6"/>
          <p:cNvSpPr txBox="1"/>
          <p:nvPr/>
        </p:nvSpPr>
        <p:spPr>
          <a:xfrm>
            <a:off x="428425" y="3566450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 и костюм
</a:t>
            </a:r>
            <a:endParaRPr lang="en-US" sz="1200" dirty="0"/>
          </a:p>
        </p:txBody>
      </p:sp>
      <p:sp>
        <p:nvSpPr>
          <p:cNvPr id="23" name="Text 7"/>
          <p:cNvSpPr txBox="1"/>
          <p:nvPr/>
        </p:nvSpPr>
        <p:spPr>
          <a:xfrm>
            <a:off x="428425" y="408885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 и традиционная одежда сохраняют местные узоры, цвета и семейные символы. Такие вещи особенно ценят на праздниках, потому что они напоминают о корнях и мастерстве.
</a:t>
            </a:r>
            <a:endParaRPr lang="en-US" sz="1000" dirty="0"/>
          </a:p>
        </p:txBody>
      </p:sp>
      <p:sp>
        <p:nvSpPr>
          <p:cNvPr id="24" name="Text 8"/>
          <p:cNvSpPr txBox="1"/>
          <p:nvPr/>
        </p:nvSpPr>
        <p:spPr>
          <a:xfrm>
            <a:off x="4785300" y="3566450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 посуда
</a:t>
            </a:r>
            <a:endParaRPr lang="en-US" sz="1200" dirty="0"/>
          </a:p>
        </p:txBody>
      </p:sp>
      <p:sp>
        <p:nvSpPr>
          <p:cNvPr id="25" name="Text 9"/>
          <p:cNvSpPr txBox="1"/>
          <p:nvPr/>
        </p:nvSpPr>
        <p:spPr>
          <a:xfrm>
            <a:off x="4785300" y="408885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Глиняная посуда и изделия ручной работы связаны с сельским бытом и ремеслом. Они показывают, как практичные предметы могут стать частью культурного наследия.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369553"/>
            <a:ext cx="3776100" cy="1249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обычаи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 Молдове часто связаны с природным календарём, семейным столом и общими встречами.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молдавских праздников есть и сезонный, и семейный, и государственный смысл.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традициям Молдовы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3137" y="1882294"/>
            <a:ext cx="2852100" cy="14566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0825" y="2305830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блюда
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430825" y="2596378"/>
            <a:ext cx="2514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Мамалыга, плацинда и сармале отражают простую, сытную кухню, где важны кукуруза, овощи, мясо и молочные продукты. Эти блюда часто готовят дома и подают на семейных встречах.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334330" y="2305830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на столе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34325" y="2596379"/>
            <a:ext cx="2514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Овощные закуски и соленья особенно популярны в тёплый сезон. Они помогают сохранить урожай и делают стол разнообразным, даже когда готовят из самых обычных местных продуктов.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337265" y="3823138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вина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37275" y="4113708"/>
            <a:ext cx="2514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Виноделие известно далеко за пределами страны: есть семейные виноградники, крупные предприятия и подземные хранилища. Для Молдовы вино — часть экономики, культуры и туристического интереса.
</a:t>
            </a:r>
            <a:endParaRPr lang="en-US" sz="886" dirty="0"/>
          </a:p>
        </p:txBody>
      </p:sp>
      <p:sp>
        <p:nvSpPr>
          <p:cNvPr id="16" name="Text 6"/>
          <p:cNvSpPr txBox="1"/>
          <p:nvPr/>
        </p:nvSpPr>
        <p:spPr>
          <a:xfrm>
            <a:off x="431436" y="3823138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продукты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31425" y="4113708"/>
            <a:ext cx="2514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молдавской кухне часто сочетаются домашний сыр, сметана, тесто и запечённые продукты. Такой набор ингредиентов связан с сельским укладом и доступными продуктами из двора и огорода.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243094" y="3823138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Погреба и маршруты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6243100" y="4113708"/>
            <a:ext cx="2514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Винные подвалы и дегустационные маршруты показывают, как производство вина соединяет труд, традиции и гостеприимство. Это один из самых узнаваемых образов страны для гостей и жителей.
</a:t>
            </a:r>
            <a:endParaRPr lang="en-US" sz="898" dirty="0"/>
          </a:p>
        </p:txBody>
      </p:sp>
      <p:sp>
        <p:nvSpPr>
          <p:cNvPr id="20" name="Text 1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виноделие
</a:t>
            </a:r>
            <a:endParaRPr lang="en-US" sz="2700" dirty="0"/>
          </a:p>
        </p:txBody>
      </p:sp>
      <p:sp>
        <p:nvSpPr>
          <p:cNvPr id="21" name="Text 1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1626" y="107156"/>
            <a:ext cx="4205896" cy="49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681901"/>
            <a:ext cx="4132800" cy="10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Кишинёв и важные направления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270737" y="301337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70737" y="2294333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
</a:t>
            </a:r>
            <a:endParaRPr lang="en-US" sz="1072" dirty="0"/>
          </a:p>
        </p:txBody>
      </p:sp>
      <p:sp>
        <p:nvSpPr>
          <p:cNvPr id="13" name="Text 3"/>
          <p:cNvSpPr txBox="1"/>
          <p:nvPr/>
        </p:nvSpPr>
        <p:spPr>
          <a:xfrm>
            <a:off x="270737" y="2494574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Кишинёв — главный административный и образовательный центр страны. Здесь сосредоточены университеты, музеи, театры и деловые кварталы, поэтому город удобен для знакомства с современной Молдовой.
</a:t>
            </a:r>
            <a:endParaRPr lang="en-US" sz="654" dirty="0"/>
          </a:p>
        </p:txBody>
      </p:sp>
      <p:sp>
        <p:nvSpPr>
          <p:cNvPr id="14" name="Text 4"/>
          <p:cNvSpPr txBox="1"/>
          <p:nvPr/>
        </p:nvSpPr>
        <p:spPr>
          <a:xfrm>
            <a:off x="270737" y="4442561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
</a:t>
            </a:r>
            <a:endParaRPr lang="en-US" sz="1072" dirty="0"/>
          </a:p>
        </p:txBody>
      </p:sp>
      <p:sp>
        <p:nvSpPr>
          <p:cNvPr id="15" name="Text 5"/>
          <p:cNvSpPr txBox="1"/>
          <p:nvPr/>
        </p:nvSpPr>
        <p:spPr>
          <a:xfrm>
            <a:off x="270737" y="4642802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Гагаузия показывает культурное разнообразие республики. Для школьной презентации это удобный пример того, как в одной стране сочетаются разные языки, традиции и местные особенности.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270737" y="3726485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по стране
</a:t>
            </a:r>
            <a:endParaRPr lang="en-US" sz="1072" dirty="0"/>
          </a:p>
        </p:txBody>
      </p:sp>
      <p:sp>
        <p:nvSpPr>
          <p:cNvPr id="17" name="Text 7"/>
          <p:cNvSpPr txBox="1"/>
          <p:nvPr/>
        </p:nvSpPr>
        <p:spPr>
          <a:xfrm>
            <a:off x="270737" y="3926725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Орхей и Сороки помогают увидеть более старую и историческую Молдову. Эти направления связаны с крепостями, монастырями, древними поселениями и красивыми видами на долины рек.
</a:t>
            </a:r>
            <a:endParaRPr lang="en-US" sz="700" dirty="0"/>
          </a:p>
        </p:txBody>
      </p:sp>
      <p:sp>
        <p:nvSpPr>
          <p:cNvPr id="18" name="Text 8"/>
          <p:cNvSpPr txBox="1"/>
          <p:nvPr/>
        </p:nvSpPr>
        <p:spPr>
          <a:xfrm>
            <a:off x="270737" y="3010408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endParaRPr lang="en-US" sz="1072" dirty="0"/>
          </a:p>
        </p:txBody>
      </p:sp>
      <p:sp>
        <p:nvSpPr>
          <p:cNvPr id="19" name="Text 9"/>
          <p:cNvSpPr txBox="1"/>
          <p:nvPr/>
        </p:nvSpPr>
        <p:spPr>
          <a:xfrm>
            <a:off x="270737" y="3210650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бульвары, парки и площади показывают повседневный ритм города. В Кишинёве легко увидеть, как рядом существуют исторические здания, зелёные зоны и новые жилые районы.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146" y="1843088"/>
            <a:ext cx="2141249" cy="216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3131" y="1843088"/>
            <a:ext cx="2141249" cy="216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9410" y="1843088"/>
            <a:ext cx="2141249" cy="2164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65688" y="1843088"/>
            <a:ext cx="2141249" cy="2164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64306" y="4065714"/>
            <a:ext cx="19572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у Днестра
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164300" y="4393850"/>
            <a:ext cx="19575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Сорокская крепость напоминает о средневековой обороне на Днестре. Её массивные стены и башни хорошо смотрятся на фото и сразу задают исторический тон всей галерее.
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6985464" y="4065714"/>
            <a:ext cx="19572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традиция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6985474" y="4393850"/>
            <a:ext cx="19575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деревни и скальные монастыри раскрывают более спокойную, сельскую Молдову. Здесь особенно заметны местные дома, простые пейзажи и связь повседневной жизни с природой.
</a:t>
            </a:r>
            <a:endParaRPr lang="en-US" sz="770" dirty="0"/>
          </a:p>
        </p:txBody>
      </p:sp>
      <p:sp>
        <p:nvSpPr>
          <p:cNvPr id="16" name="Text 4"/>
          <p:cNvSpPr txBox="1"/>
          <p:nvPr/>
        </p:nvSpPr>
        <p:spPr>
          <a:xfrm>
            <a:off x="4711745" y="4065714"/>
            <a:ext cx="19572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Подземный мир вина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11750" y="4393850"/>
            <a:ext cx="19575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Криковские подвалы известны своими огромными подземными галереями. Это место показывает не только винную культуру, но и необычную архитектуру, скрытую под землёй.
</a:t>
            </a:r>
            <a:endParaRPr lang="en-US" sz="800" dirty="0"/>
          </a:p>
        </p:txBody>
      </p:sp>
      <p:sp>
        <p:nvSpPr>
          <p:cNvPr id="18" name="Text 6"/>
          <p:cNvSpPr txBox="1"/>
          <p:nvPr/>
        </p:nvSpPr>
        <p:spPr>
          <a:xfrm>
            <a:off x="2438026" y="4065714"/>
            <a:ext cx="19572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Орхей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2438025" y="4393850"/>
            <a:ext cx="19575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Орхей объединяет природу, археологию и старинные постройки. Скальные обрывы, монастырские комплексы и панорамы долины создают один из самых узнаваемых образов Молдовы.
</a:t>
            </a:r>
            <a:endParaRPr lang="en-US" sz="716" dirty="0"/>
          </a:p>
        </p:txBody>
      </p:sp>
      <p:sp>
        <p:nvSpPr>
          <p:cNvPr id="20" name="Text 8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Галерея достопримечательностей
</a:t>
            </a:r>
            <a:endParaRPr lang="en-US" sz="3000" dirty="0"/>
          </a:p>
        </p:txBody>
      </p:sp>
      <p:sp>
        <p:nvSpPr>
          <p:cNvPr id="21" name="Text 9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рабочие места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даёт больше всего рабочих мест, но сельское хозяйство и виноделие остаются важными для регионов и экспорта.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занимают первое место, а агросектор остаётся заметной опорой занятости. Промышленность и логистика меньше, но поддерживают торговлю и переработку.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презентации; точные доли зависят от года и источника.
</a:t>
            </a:r>
            <a:endParaRPr lang="en-US" sz="7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124" y="1491944"/>
            <a:ext cx="4148100" cy="34027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599" y="572875"/>
            <a:ext cx="6664500" cy="7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торговли и обмена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850606" y="1841698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стоит выделить главные товары экспорта: вино, фрукты, орехи, зерно и текстиль. Они формируют узнаваемый образ страны на внешних рынках и поддерживают доходы производителей.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0606" y="1574252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продаёт страна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0606" y="4347838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Торговля показывает, что Молдова не замкнута внутри себя. Она активно связана с соседями и внешними рынками, а значит, учится быть гибкой и конкурентоспособной.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0606" y="4080392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миром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50606" y="3512458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Успех экспорта зависит от качества продукции, транспорта и пограничной инфраструктуры. Даже хорошие товары нуждаются в удобных дорогах, хранении и надёжной логистике, чтобы попасть к покупателю вовремя.
</a:t>
            </a:r>
            <a:endParaRPr lang="en-US" sz="866" dirty="0"/>
          </a:p>
        </p:txBody>
      </p:sp>
      <p:sp>
        <p:nvSpPr>
          <p:cNvPr id="17" name="Text 7"/>
          <p:cNvSpPr txBox="1"/>
          <p:nvPr/>
        </p:nvSpPr>
        <p:spPr>
          <a:xfrm>
            <a:off x="4850606" y="3245012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успех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50606" y="2677078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важно увидеть направления торговли. Ближе всего и теснее всего связаны Румыния и Украина, а также рынки стран Европейского союза, куда идёт значительная часть поставок.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850606" y="2409632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партнёры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23454"/>
            <a:ext cx="4552800" cy="25476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968406"/>
            <a:ext cx="3929100" cy="14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которая открывает путь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287213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190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ступени
</a:t>
            </a:r>
            <a:endParaRPr lang="en-US" sz="1325" dirty="0"/>
          </a:p>
        </p:txBody>
      </p:sp>
      <p:sp>
        <p:nvSpPr>
          <p:cNvPr id="13" name="Text 3"/>
          <p:cNvSpPr txBox="1"/>
          <p:nvPr/>
        </p:nvSpPr>
        <p:spPr>
          <a:xfrm>
            <a:off x="491900" y="3654377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Школьная система делится на начальную школу, гимназию и лицей. Такой порядок помогает постепенно усложнять учебные предметы и готовит ученика к выбору дальнейшего пути.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66995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
</a:t>
            </a:r>
            <a:endParaRPr lang="en-US" sz="1325" dirty="0"/>
          </a:p>
        </p:txBody>
      </p:sp>
      <p:sp>
        <p:nvSpPr>
          <p:cNvPr id="15" name="Text 5"/>
          <p:cNvSpPr txBox="1"/>
          <p:nvPr/>
        </p:nvSpPr>
        <p:spPr>
          <a:xfrm>
            <a:off x="266995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Университеты предлагают программы по медицине, педагогике, экономике, IT и сельскому хозяйству. Эти направления отражают потребности страны в врачах, учителях, специалистах и технологах.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84800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практика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84800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 студенческой жизни важны общежития, практика и языковая среда. Многие молодые люди учатся общаться сразу на нескольких языках и применять знания в реальной работе.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702605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399" dirty="0"/>
          </a:p>
        </p:txBody>
      </p:sp>
      <p:sp>
        <p:nvSpPr>
          <p:cNvPr id="19" name="Text 9"/>
          <p:cNvSpPr txBox="1"/>
          <p:nvPr/>
        </p:nvSpPr>
        <p:spPr>
          <a:xfrm>
            <a:off x="702605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Образование связывает города и сёла, давая шанс на профессиональный рост. Для страны это особенно важно, потому что качественные кадры нужны почти во всех сферах экономики.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 действии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Упрощённая схема основных органов власти и их связей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700" y="2590461"/>
            <a:ext cx="3776100" cy="9495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демографические черты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5700" y="4412893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 и общеизвестным демографическим тенденциям Республики Молдова.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4848650" y="2255664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население, расселение и миграция. Это помогает понять, почему школы, рабочие места и услуги распределены неравномерно.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8650" y="3395264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и переезд людей усиливают различия между городом и селом. Для страны особенно важны рабочие места, школы и условия, удерживающие молодёжь.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3496925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4200" y="3496925"/>
            <a:ext cx="36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3900" y="349692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2800" y="194777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72500" y="1947775"/>
            <a:ext cx="315000" cy="360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отдыхают и тренируются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78600" y="3931475"/>
            <a:ext cx="2701200" cy="3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600" y="4340225"/>
            <a:ext cx="27012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остаётся самым заметным командным видом спорта во дворах, школах и спортивных секциях. Он объединяет детей и подростков, потому что для игры нужны только мяч и команда.
</a:t>
            </a:r>
            <a:endParaRPr lang="en-US" sz="898" dirty="0"/>
          </a:p>
        </p:txBody>
      </p:sp>
      <p:sp>
        <p:nvSpPr>
          <p:cNvPr id="13" name="Text 4"/>
          <p:cNvSpPr txBox="1"/>
          <p:nvPr/>
        </p:nvSpPr>
        <p:spPr>
          <a:xfrm>
            <a:off x="6164200" y="3931475"/>
            <a:ext cx="2701200" cy="3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досуг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64200" y="4340225"/>
            <a:ext cx="27012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концертные площадки и фестивали создают пространство для общения и отдыха. Здесь молодёжь встречается с друзьями, пробует новые занятия и проводит время вне дома.
</a:t>
            </a:r>
            <a:endParaRPr lang="en-US" sz="896" dirty="0"/>
          </a:p>
        </p:txBody>
      </p:sp>
      <p:sp>
        <p:nvSpPr>
          <p:cNvPr id="15" name="Text 6"/>
          <p:cNvSpPr txBox="1"/>
          <p:nvPr/>
        </p:nvSpPr>
        <p:spPr>
          <a:xfrm>
            <a:off x="3221400" y="3931475"/>
            <a:ext cx="2701200" cy="3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атлетика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1400" y="4340225"/>
            <a:ext cx="27012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атлетика подходит для школьных соревнований и городских стартов. Бег, прыжки и метания помогают развивать скорость и координацию, не требуя сложного оборудования.
</a:t>
            </a:r>
            <a:endParaRPr lang="en-US" sz="887" dirty="0"/>
          </a:p>
        </p:txBody>
      </p:sp>
      <p:sp>
        <p:nvSpPr>
          <p:cNvPr id="17" name="Text 8"/>
          <p:cNvSpPr txBox="1"/>
          <p:nvPr/>
        </p:nvSpPr>
        <p:spPr>
          <a:xfrm>
            <a:off x="4692800" y="2382325"/>
            <a:ext cx="2701200" cy="3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Шахматы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692800" y="2791075"/>
            <a:ext cx="27012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Шахматы ценят за внимание, терпение и умение просчитывать ходы. В кружках и школах эта игра помогает тренировать память и логическое мышление.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1750000" y="2382325"/>
            <a:ext cx="2701200" cy="3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1750000" y="2791075"/>
            <a:ext cx="27012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и другие единоборства популярны благодаря дисциплине, тренировкам и заметным успехам молдавских спортсменов. Эти виды спорта развивают силу, выносливость и уважение к сопернику.
</a:t>
            </a:r>
            <a:endParaRPr lang="en-US" sz="8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и возможности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страны идёт неравномерно: одни сферы требуют срочных решений, другие уже получают поддержку через модернизацию и новые проекты.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острые задачи связаны с доходами и оттоком людей. При этом дороги, цифровые сервисы и туризм дают стране реальные точки роста.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темам презентации; не является статистикой официальной отчётности.
</a:t>
            </a:r>
            <a:endParaRPr lang="en-US" sz="7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25" y="2775275"/>
            <a:ext cx="77439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запомнилось о Молдове?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14925" y="489175"/>
            <a:ext cx="38337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Молдова запоминается сочетанием древней истории, винных традиций, красивой природы и живых городов. А теперь проверь себя: где находится страна, как называется столица и чем она славится?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2026-07-27T01:54:19Z</dcterms:created>
  <dcterms:modified xsi:type="dcterms:W3CDTF">2026-07-27T01:54:19Z</dcterms:modified>
</cp:coreProperties>
</file>