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фигур в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перенос, поворот и отражение фигур на плоскости.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движение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фигур помогает понимать геометрию в орнаментах, чертежах, клетчатой бумаге и компьютерной графике. Оно встречается в узорах плитки, снежинках и зеркальных изображениях.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движением фигуры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фигуры — это преобразование, при котором расстояние между любыми двумя точками сохраняется. Фигура не растягивается, не сжимается и не искажается.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 преобразования две точки были на расстоянии 3 см, то после движения расстояние между их образами останется таким же. Меняется только положение фигуры на плоскости.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движение позволяет получать равные фигуры. Их форма, размеры и углы остаются прежними, а соответствующие точки можно точно сопоставить.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00393"/>
            <a:ext cx="4022400" cy="15912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движений и их свойства.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движения сохраняют форму и размеры фигуры, поэтому образ равен исходной фигуре.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вида движения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переносе каждая точка фигуры смещается на одно и то же расстояние и в одном направлении. Поэтому фигура сохраняет свой вид полностью.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Отрезки, соединяющие исходные точки с новыми, равны и параллельны. Это удобно проверять на клетчатой бумаге, где легко отсчитывать клетки.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фигуру можно перенести на 4 клетки вправо и на 2 клетки вверх. После такого сдвига все её точки займут новое, но равное положение.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движений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преобразования действуют по-разному, но результат один: фигура остаётся равной исходной.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не меняют размер и форму, а только положение фигуры на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фигура вращается вокруг одной неподвижной точки — центра поворота. Каждая точка фигуры движется по окружности, а расстояние до центра не меняется.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фигуры вокруг точки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рассматривают повороты на 90°, 180° и 270°. Важно указать направление вращения: по часовой стрелке или против часовой стрелки.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при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одинакова: сначала выбирают вид движения, затем отмечают новые положения опорных точек.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прямой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каждая точка и её образ находятся на одинаковом расстоянии от прямой — оси отражения. Эта прямая служит границей симметрии.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соединяющий точку с её образом, всегда перпендикулярен оси отражения. Поэтому построение можно проверить с помощью угольника или клетчатой бумаги.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похоже на изображение в зеркале: левая и правая стороны меняются местами. При этом размеры фигуры не изменяются.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сохраняются при движении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длины всех отрезков, поэтому стороны фигуры после преобразования остаются такими же. Это главный признак равенства фигур.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изменяются и величины углов, значит, форма фигуры сохраняется полностью. По этим данным можно сравнить исходную фигуру и её образ.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сохраняются периметр и площадь. Если эти значения совпадают, а размеры не изменились, то перед нами движение, а не другое преобразование.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сохраняется только положение фигуры на плоскости, а при отражении меняется и порядок сторон. Поэтому важно учитывать не только размер, но и расположение.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сохранённых свойств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движения по-разному меняют положение фигуры, но не затрагивают её размеры и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показывают, что при любом движении фигура остаётся равной исходной.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6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геометрии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делит фигуру на две части, которые при отражении или сгибании полностью совпадают. Такие фигуры выглядят уравновешенно и легко узнаются в природе и в рисунках.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особенно заметна в бабочке, снежинке, сердечке и в некоторых буквах, например А, М и Т. Она помогает создавать красивые и аккуратные орнаменты.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узорах симметрия делает изображение более выразительным и строгим. Именно поэтому её часто используют в декоративном искусстве, оформлении зданий и школьных чертежах.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 координатной плоскости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 клеткам
</a:t>
            </a:r>
            <a:pPr algn="ctr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сетке удобно сдвигать фигуру по заданному правилу: вправо, влево, вверх или вниз. Каждая точка получает новые координаты, а сама фигура сохраняет размеры и форму. На рисунке это видно особенно наглядно.
</a:t>
            </a:r>
            <a:endParaRPr lang="en-US" sz="1176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 поворот на сетке
</a:t>
            </a:r>
            <a:pPr algn="ctr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заданы ось или центр, можно точно построить образ фигуры после отражения или поворота. Клетки помогают отмерить равные расстояния и не ошибиться в положении точек. Поэтому координатная плоскость упрощает проверку построения.
</a:t>
            </a:r>
            <a:endParaRPr lang="en-US" sz="1142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фигуры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преобразования и после него фигуры выглядят по-разному только по положению. Если соединить соответствующие точки, становится видно, что стороны и углы совпадают. Такое сравнение удобно показывать на одном чертеже.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координаты точки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быстро находить образ точки после простого движения на координатной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изменения координат позволяют строить образ точки без измерений, если известен вид движения.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 6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движений подряд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Исходная фигура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фигуру, с которой начинают построение. Важно точно отметить её опорные точки, чтобы не потерять форму при последующих преобразованиях.
</a:t>
            </a:r>
            <a:endParaRPr lang="en-US" sz="1349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Итоговый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преобразований получают новую фигуру, которая сохраняет размеры, но может располагаться иначе. Такие цепочки движений часто встречаются в орнаментах, играх и анимации.
</a:t>
            </a:r>
            <a:endParaRPr lang="en-US" sz="1282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Последовательные преобразования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фигуру переносят, поворачивают или отражают в заданном порядке. Каждый новый шаг опирается на результат предыдущего, поэтому порядок действий имеет значение.
</a:t>
            </a:r>
            <a:endParaRPr lang="en-US" sz="12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движения фигур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фигур легко заметить там, где повторяются одинаковые элементы и требуется точность изображения.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они играют в узорах и компьютерной графике, но полезны и в учебных, и в практических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геометрии и повседневных изображений.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фигуры равны после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сравнения фигур после геометрического преобразования.
</a:t>
            </a:r>
            <a:endParaRPr lang="en-US" sz="25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движение путают с увеличением или уменьшением фигуры. Но при настоящем движении форма и размеры остаются прежними, поэтому стороны не могут становиться длиннее или короче.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нередко забывают, что точки и их образы должны находиться на одинаковом расстоянии от оси. Если это условие не выполнено, построение становится неверным.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следует проверять направление поворота и положение центра. Даже небольшая неточность в угле или в выборе точки может изменить результат всего преобразования.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менять порядок точек или рисовать фигуру не по клеткам, а на глаз. В геометрии важно точное построение, иначе образ не совпадёт с исходной фигурой.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движения фигур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узоры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декоративных узорах один и тот же элемент часто повторяется после переноса, поворота или отражения. Благодаря этому рисунок получается ровным и гармоничным. Такие приёмы легко увидеть на плитке, в вышивке и в школьных орнаментах.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 координаты
</a:t>
            </a:r>
            <a:pPr algn="ctr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движения фигур помогают строить точные изображения и проверять их симметрию. На координатной плоскости удобно задавать положение объектов, а затем переносить или поворачивать их по правилу. Это делает построение быстрым и наглядным.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 навигация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объекты часто перемещают, разворачивают и отражают, чтобы создать анимацию или новый кадр. В навигации такие преобразования помогают менять направление и понимать положение на карте. Здесь особенно важны точность и единые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фигур: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перенос, поворот и отражение не изменяют форму и размеры фигуры. Они помогают узнавать симметрию, сравнивать фигуры и уверенно строить изображения на плоскости.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2026-05-24T17:44:26Z</dcterms:created>
  <dcterms:modified xsi:type="dcterms:W3CDTF">2026-05-24T17:44:26Z</dcterms:modified>
</cp:coreProperties>
</file>