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Таежная зона России: крупнейшая природная зона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Огромный хвойный пояс России: природа, ресурсы и жизнь тайги.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тайга и почему она важна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тянется широкой полосой через север умеренного пояса России, от европейского Севера до Дальнего Востока. Она соседствует с тундрой и смешанными лесами, отличается холодным климатом, множеством рек и болот, а также бедными почвами.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300–700 мм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выпадает за год, причём большая их часть приходится на тёплый сезон.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режим влаги помогает лесам расти, несмотря на долгую зиму и короткое лето.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географии, 8 класс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 таёжного леса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12577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деревья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узнаётся по елям, соснам, лиственницам и пихтам. Эти хвойные деревья образуют высокий сомкнутый полог, который защищает лес от сильного ветра и сохраняет влагу.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04970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света у 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густых крон солнечный свет с трудом проходит к поверхности почвы. Поэтому внизу леса трав меньше, чем в более светлых лесных зонах, а тени очень много.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297362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ярус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деревьями растут мхи, лишайники, черника, брусника, папоротники и небольшие кустарнички. Именно они образуют характерный для тайги низкий, но очень важный растительный покров.
</a:t>
            </a:r>
            <a:endParaRPr lang="en-US" sz="1246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389755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облик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Таёжный лес выглядит строгим и однообразным на первый взгляд, но он очень богат жизнью. Его типичные признаки — высота деревьев, густота полога и слабое развитие травяного слоя.
</a:t>
            </a:r>
            <a:endParaRPr lang="en-US" sz="127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694544"/>
            <a:ext cx="3887700" cy="15493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хвойные деревья тайги и их особенности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хвойные породы лучше всего приспособлены к условиям тайги.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основные породы тайги приспособлены к холоду, бедным почвам и разной влажности, поэтому хвойные леса здесь преобладают.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географии для 8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тайги: почему они малоплодородны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тип почв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тайге чаще всего встречаются подзолистые почвы, а в переувлажнённых местах — болотные. Они формируются в условиях избытка влаги и холодного климата.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гумуса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остатки разлагаются медленно, поэтому в почве накапливается немного перегноя. Без достаточного количества гумуса почва хуже снабжает растения питательными веществами.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29425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Вымывание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 и талые воды уносят минеральные вещества из верхних слоёв. Из-за этого почвы становятся беднее, а их плодородие заметно снижается.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029425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земледелие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сравнению с южными зонами сельское хозяйство в тайге развито меньше. Холод, влажность и бедные почвы ограничивают выращивание многих культур.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таёжного ландшафта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тайга — это не только лес, но и водная, и болотная природная среда.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Господствуют леса, но высокая влажность делает болота и водоёмы важнейшей частью тайжного ландшафта.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материалам темы «Таёжная зона»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84756" y="1155650"/>
            <a:ext cx="259875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96706" y="1155650"/>
            <a:ext cx="259875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72806" y="1155650"/>
            <a:ext cx="259875" cy="29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42294" y="1155650"/>
            <a:ext cx="297000" cy="297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тайги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2836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звери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Бурый медведь и лось хорошо чувствуют себя в лесной чаще. Лось легко передвигается по снегу, а медведь накапливает жир и переживает зиму в укрытии.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597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Ценные пушные звери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Соболь и белка хорошо приспособлены к холодам благодаря густому меху. Для тайги они особенно важны, потому что связаны с таёжными лесами и подлеском.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20717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хищники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Рысь, волк и росомаха — осторожные и выносливые хищники. Они охотятся в густом лесу и используют длинные снежные зимы как часть своей природной среды.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478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Заяц-беляк меняет окраску, чтобы быть менее заметным на снегу. Многие животные также отращивают более густой мех и активнее двигаются в тёплый сезон.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4358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птицы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Глухарь и рябчик живут в хвойных лесах и питаются лесными растениями, почками и ягодами. Зимой они экономят силы, а летом становятся очень подвижными.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животных к условиям тайги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природными условиями тайги и жизнью животных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1431" y="1394275"/>
            <a:ext cx="2363788" cy="23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в тайге и сезонные изменения природы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60550" y="1230075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тайга кажется тихой и почти неподвижной: всё покрыто снегом, а многие животные прячутся и стараются тратить как можно меньше энергии.
</a:t>
            </a:r>
            <a:endParaRPr lang="en-US" sz="1363" dirty="0"/>
          </a:p>
        </p:txBody>
      </p:sp>
      <p:sp>
        <p:nvSpPr>
          <p:cNvPr id="11" name="Text 3"/>
          <p:cNvSpPr txBox="1"/>
          <p:nvPr/>
        </p:nvSpPr>
        <p:spPr>
          <a:xfrm>
            <a:off x="3960550" y="2170034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наступлением весны снег начинает таять, реки разливаются, а растения пробуждаются. Этот период особенно важен для восстановления природной жизни после зимы.
</a:t>
            </a:r>
            <a:endParaRPr lang="en-US" sz="1363" dirty="0"/>
          </a:p>
        </p:txBody>
      </p:sp>
      <p:sp>
        <p:nvSpPr>
          <p:cNvPr id="12" name="Text 4"/>
          <p:cNvSpPr txBox="1"/>
          <p:nvPr/>
        </p:nvSpPr>
        <p:spPr>
          <a:xfrm>
            <a:off x="3960550" y="3109981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тайга быстро зеленеет, растения активно растут, а насекомых становится заметно больше. В тёплое время года лес выглядит самым густым и живым.
</a:t>
            </a:r>
            <a:endParaRPr lang="en-US" sz="1363" dirty="0"/>
          </a:p>
        </p:txBody>
      </p:sp>
      <p:sp>
        <p:nvSpPr>
          <p:cNvPr id="13" name="Text 5"/>
          <p:cNvSpPr txBox="1"/>
          <p:nvPr/>
        </p:nvSpPr>
        <p:spPr>
          <a:xfrm>
            <a:off x="3960550" y="4049928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созревают ягоды и грибы, а деревья и кустарники готовятся к холодам. В это время природа постепенно переходит к зимнему покою.
</a:t>
            </a:r>
            <a:endParaRPr lang="en-US" sz="136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 болота таёжной зоны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21300" y="1377275"/>
            <a:ext cx="2179200" cy="3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водоёмов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изобилует реками, озёрами и болотами. Из-за холодного климата вода испаряется медленно, а рельеф часто удерживает её на поверхности, формируя богатую водную сеть.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702600" y="1377275"/>
            <a:ext cx="2179200" cy="3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половодье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Таёжные реки питаются снегом, дождями и подземными водами. Поэтому весной, когда быстро тают снега, уровень воды резко повышается, и нередко происходит половодье.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83900" y="1377275"/>
            <a:ext cx="2179200" cy="3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болот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сохраняют влагу, сглаживают колебания стока и помогают рекам не пересыхать. Они также служат местом жизни птиц, насекомых и земноводных, поддерживая природное разнообразие.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6500" y="1267928"/>
            <a:ext cx="6778200" cy="216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тайги и их использование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даёт стране не только лес, но и важные биологические, пищевые и минеральные ресурсы.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тайги разнообразны: одни возобновляются сравнительно быстро, другие относятся к невозобновимым и требуют особенно бережного использования.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«Таёжная зона»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деятельность человека в тайге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Традиционное освоение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занимались охотой, рыболовством и сбором дикоросов. Эти занятия помогали выживать в условиях сурового климата и больших расстояний.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освоение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развитием транспорта и техники началась добыча полезных ископаемых. Посёлки и города стали возникать около рек, железных дорог и месторождений.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промыслы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важнейшее значение приобрели лесозаготовки и охотничий промысел. Тайга стала источником древесины, пушнины и других природных богатств.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освоение по-прежнему затрудняют холод, заболоченность и большие расстояния. Поэтому плотность населения в северной тайге остаётся низкой.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экологические угрозы тайги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проблемы, которые сильнее всего меняют природный облик таёжной зоны и уменьшают устойчивость лесных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опасны пожары и незаконная рубка: они быстро сокращают леса, а восстановление природных сообществ требует много времени.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«Таёжная зона»; условная сравнительная оценка по степени воздействия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 как самая опасная проблема тайги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возгораний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в тайге возникают из-за молний, сухой погоды и неосторожности людей. В ветреные дни огонь быстро переходит с травы на подстилку и деревья.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распространения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хвойная подстилка и большие площади леса помогают огню распространяться очень быстро. За короткое время могут выгореть большие участки, а также погибнуть молодые растения.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29425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сильного пожара уничтожаются гнёзда, убежища животных и запасы корма. Дым ухудшает качество воздуха, а восстановление леса на бедных почвах занимает десятки лет.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029425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снизить риск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наблюдение за лесами, запрет на неосторожное обращение с огнём, своевременное тушение и просвещение людей. Чем раньше замечен пожар, тем меньше его ущерб.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Заповедные участки старого леса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глубине тайги есть места, где лес почти не изменён человеком. Такие участки сохраняют старовозрастные деревья, редкие лишайники и мхи. Здесь важно не только любоваться природой, но и беречь её от лишнего вмешательства.
</a:t>
            </a:r>
            <a:endParaRPr lang="en-US" sz="118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для редких животных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таёжных животных спокойствие важнее всего. В национальных парках и заказниках ограничивают охоту, рубки и строительство, чтобы сохранить места обитания соболя, рыси, лося и лесных птиц.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таёжных рек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нужны и ради воды. Леса берегут берега рек, а болота и озёра поддерживают природный круговорот влаги. Поэтому защита тайги помогает сохранить не только деревья, но и чистые водоёмы.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таёжных лесов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сохранения таёжной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разумное природопользование помогает сохранить таёжные экосистемы.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71319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Таёжная зона в разных районах России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5100" y="1314501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тайга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 тайги сильнее освоена человеком. Здесь больше дорог, городов и хозяйственных объектов, а природные территории чаще соседствуют с сельскими поселениями и промышленными районами.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2404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Сибирская тайга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Сибири тайга занимает особенно большие пространства и во многих местах сохраняет более естественный облик. Здесь преобладают огромные лесные массивы, удалённые от крупных центров.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736000" y="1314501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Таёжные леса Дальнего Востока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Дальнем Востоке тайга сочетается с муссонными чертами климата. Поэтому здесь иначе распределяются осадки, а состав деревьев и животных заметно отличается от западных районов.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3736000" y="3122404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различия внутри зоны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частях таёжной зоны меняются влажность, продолжительность зимы и набор природных видов. Это показывает, что тайга — не однообразный лес, а большая и разнообразная территория.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694544"/>
            <a:ext cx="3887700" cy="15493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и соседние природные зоны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меняются климат, растительность и общий облик природы от севера к югу.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переходное положение между безлесным севером и более тёплыми южными зонами, поэтому в ней сочетаются черты обоих природных поясов.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«Таёжная зона»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Тайга: природное богатство, которое нужно беречь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 — это не только бескрайний лес, но и важная часть природы России. Она поддерживает климат, даёт ресурсы и требует бережного отношения каждого человека.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2026-06-02T17:03:47Z</dcterms:created>
  <dcterms:modified xsi:type="dcterms:W3CDTF">2026-06-02T17:03:47Z</dcterms:modified>
</cp:coreProperties>
</file>