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многообразия и происхождения культурных растений: ключевые темы
</a:t>
            </a:r>
            <a:endParaRPr lang="en-US" sz="257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значимые регионы, где зародились и развивались культурные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происхождения культурных растений помогло развитию земледелия и цивилизаций. Н.И. Вавилов разработал теорию центров происхождения в XX веке, используя экспедиционные данные. Современная наука дополняет открытия генетикой.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культурных растений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центр многообразия?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многообразия — это территория, где обитает самое большое генетическое разнообразие конкретного культурного растения, включая его диких предков.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регионах находятся множество сортов эпохи одомашнивания и формирования сельскохозяйственных культур, представляющих ценность для селекции.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таких центров обеспечивает основу для развития новых сортов и поддерживает уникальный генофонд растений во всем мире.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Николая Вавилова в исследовании центров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систематизировал центры многообразия на основе масштабных экспедиций, собрав ценные образцы растений из разных частей света.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выделил восемь основных зон происхождения, в которых сосредоточено множество культур, важнейших для человечества.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сформулировал закон гомологических рядов наследственной изменчивости, объясняющий закономерности наследования признаков в растениях.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заложили теоретическую и практическую основу для сохранения растительного биоразнообразия и селекции.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 сортов для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многообразия предоставляют ученым богатый материал для создания новых устойчивых и продуктивных сортов. Эти генетические ресурсы помогают бороться с болезнями и адаптироваться к климатическим изменениям.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устойчивого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сортов в центрах многообразия способствует выживанию культур в сложных условиях и служит опорой для фермеров, снижая риски при неблагоприятных изменениях окружающей среды.
</a:t>
            </a:r>
            <a:endParaRPr lang="en-US" sz="106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Гарантия продовольственной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центров многообразия обеспечивает наличие генетического фонда будущих урожаев, что критично для обеспечения питания растущего населения планеты.
</a:t>
            </a:r>
            <a:endParaRPr lang="en-US" sz="1091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центры многообразия важны для нас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культурных растений по центрам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Вавилова, 1935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Лидерами по числу культур являются Восточноазиатский и Центральноамериканский центры многообразия.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 большим количеством видов играют ключевую роль в сохранении и развитии одомашненных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Центральноамериканский центр многообразия — особенности региона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кукурузы и фасоли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Мексики и Центральной Америки — источник главных пищевых культур, таких как кукуруза и фасоль. Здесь сформировалось множество сортов, адаптированных к разным условиям и используемых до сих пор.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какао и экзотических культур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основных зерновых, регион богат сортами какао, тыквы и острого перца чили, что делает его уникальным и важным для мировой агрокультуры.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картофеля и томата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Перу и Боливии знаменитые своими более чем 200 сортами картофеля и разнообразием томатов, которые играют значимую роль в глобальном питании.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злаки и бобовые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привычных культур, здесь одомашнены киноа и арахис, а также выращивается табак — эти растения имеют культурное и экономическое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Южноамериканский (Андинский) центр — кладезь культур
</a:t>
            </a:r>
            <a:endParaRPr lang="en-US" sz="2547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центр — колыбель цивилизаций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зерновых культур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 Испании до Малой Азии — родина пшеницы и ячменя, ключевых злаков, способствовавших развитию древних цивилизаций Средиземноморья.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и овощное многообразие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центр также богат разнообразием оливы, капусты и люцерны, обеспечив значительное влияние на питание и земледелие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Ближневосточный центр многообразия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Малая Азия, Кавказ и Иранское нагорье — происхождение важнейших культур, таких как двузернянка, полба, рожь, виноград и яблоня.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считается одним из первых центров земледелия, где была начата одомашнивание многих растений, лежащих в основе сельскохозяйственного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767" y="1576525"/>
            <a:ext cx="371546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растений по центрам многообразия
</a:t>
            </a:r>
            <a:endParaRPr lang="en-US" sz="2511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число сортов и основные культуры в каждом центре многообразия, собранные в экспедициях Н.И. Вавилова 1935 года.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Восточной Азии и Центральной Америки демонстрируют наибольшее разнообразие культур и сортов, что подчёркивает их важность для сельского хозяйства и селекции.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исследования Н.И. Вавилова, 1935 год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Восточноазиатский центр происхождения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 Корея считаются родиной множества культурных растений, особенно риса, сои и чая, обладающих значительным генетическим разнообразием и важными для питания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лидирующее место по числу одомашненных сортов риса, в том числе засухоустойчивых и высокоурожайных, что способствует стабильности сельского хозяйства в регионе.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центр многообразия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Северной Индии и равнин Гангских Гималаев богат сортами огурца, баклажана и сахарного тростника, формируя основу местного сельского хозяйства.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горох, манго и лимон представлены сотнями разновидностей с уникальными местными именами, что отражает глубокую связь культур с этим регионом.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Эфиопский центр происхождения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Этот центр расположен на Африканском Роге и считается ключевым для происхождения кофе и твёрдой пшеницы. 2) Здесь также растут сорго, арахис и касторовое растение, имеющие большое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Сохранение множества диких и полудиких форм в регионе обеспечивает богатый генофонд. 2) Эти ресурсы активно используются для создания новых устойчивых сортов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Юго-западноазиатский центр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и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центр охватывает Переднюю Азию, запад Ирана и Кавказ. Здесь культивируются чечевица, горох, свёкла, груша и миндаль, важные для местного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мировую селекцию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сортов гороха и чечевицы из этого региона широко применяются в международных программах селекции, способствуя устойчивости и урожайности культур.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 основные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охватывает Амурскую область, Японию и Маньчжурию, откуда происходят соя, просо, абрикос, гречиха и женьшень, формировавшие аграрный облик территории.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центр многообразия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формы здесь широко используются в селекционных программах, обеспечивая необходимое разнообразие для устойчивого земледелия в изменяющемся климате.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распространения культурных растений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сельскохозяйственных культур в регионах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150000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генетических образцов семян хранится в мировых банках, обеспечивая основу для устойчивости агрокультур и адаптации к изменяющимся условиям.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и международные генетические институты
</a:t>
            </a:r>
            <a:endParaRPr lang="en-US" sz="4289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банки семян сохраняют свыше 150000 образцов редких и ценных культурных растений для исследований и селекции, важнейших для продовольственной безопасности.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центрам многообразия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Разрушение природных местообитаний ведёт к исчезновению уникальных сортов культур и диких предков, нарушая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Изменение климата, загрязнение и расширение монокультур ускоряют утрату локальных разновидностей растений в различных регионах мира.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Для сохранения биоразнообразия создают заповедники, генетические банки и поддерживают традиционные методы земледелия, что требует международных усилий.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центров многообразия — залог продовольственной устойчивости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развитие центров многообразия обеспечит стабильные урожаи и позволит создавать новые сорта растений, способные ответить на вызовы современного мира и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2026-05-09T21:08:15Z</dcterms:created>
  <dcterms:modified xsi:type="dcterms:W3CDTF">2026-05-09T21:08:15Z</dcterms:modified>
</cp:coreProperties>
</file>