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 фашизму в межвоенной Европе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Демократия, права и социальная защита против насилия и диктатуры.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1919–1939: почему возник запрос на альтернативу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Европа жила в страхе, бедности и политической нестабильности. На этом фоне особенно остро встал вопрос: можно ли защитить общество без насилия и диктатуры?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фашизм и чем он привлекал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Антилиберальная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обещал не свободу, а порядок, построенный на подчинении личности государству. Он отвергал либеральные институты, считая их слишком слабыми для кризисного времени.
</a:t>
            </a:r>
            <a:endParaRPr lang="en-US" sz="1239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силы и лидера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фашистской политики был культ вождя и массовая мобилизация. Лидер объявлялся источником истины, а инакомыслие — угрозой единству нации.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как 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движения опирались на уличное насилие, военизированную дисциплину и демонстративную жесткость. Это создавало впечатление решительности там, где демократические режимы выглядели медлительными.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как 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фашизма усиливали экономический спад, безработица и страх перед революцией. Для части общества он казался быстрым ответом на чувство беспомощности и хаоса.
</a:t>
            </a:r>
            <a:endParaRPr lang="en-US" sz="1239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реванша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особенно сильным стало чувство национального унижения. Фашизм обещал восстановить честь страны, пересмотреть итоги войны и вернуть утраченную мощь.
</a:t>
            </a:r>
            <a:endParaRPr lang="en-US" sz="12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контекст межвоенной Европы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старые политические и социальные опоры. Демобилизация, инфляция и нехватка рабочих мест усилили чувство нестабильности во многих странах.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и 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породила споры о справедливости границ и репараций. Для одних она символизировала новый порядок, для других — унижение и повод для реваншизма.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большевизмом заставлял элиты и средние слои искать жесткие ответы на социальные конфликты. Радикальные движения использовали этот страх, чтобы оправдывать репрессии и насилие.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поляризации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поляризация ускоряли раскол обществ. Политическая борьба все чаще строилась на образе врага, а не на поиске компромисса и общих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демократические альтернативы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главным барьером против фашизма оставались парламентская традиция, верховенство права и привычка решать конфликты через институты, а не через улицу.
</a:t>
            </a:r>
            <a:endParaRPr lang="en-US" sz="1193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без слома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политика чаще делала ставку на постепенные реформы. Государство стремилось смягчать социальные противоречия, не разрушая конституционный порядок и политическую преемственность.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демократический ответ строился вокруг республиканских ценностей и антифашистских коалиций. Они должны были не только защитить режим, но и вернуть доверие общества.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стал попыткой соединить социальные уступки и защиту демократии. Его реформы показывали, что против крайностей можно действовать через расширение прав, а не через авторитаризм.
</a:t>
            </a:r>
            <a:endParaRPr lang="en-US" sz="11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три показательных эпизода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1926: всеобщая забастовка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забастовка показала, насколько острым был конфликт между трудом и государством. Она стала испытанием для британской системы и ее способности удерживать порядок без отказа от демократии.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1936: Битва на Кейбл-стрит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на Кейбл-стрит стали символом сопротивления уличному экстремизму. Общественный отпор и действия властей показали пределы фашистского давления в британских городах.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1932: Британский союз фашистов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союз фашистов возник как реакция на экономический и политический кризис. Он пытался перенести на британскую почву уличную мобилизацию и культ силы.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институты как барьер против фашизма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Институциональные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общин задавала правила политической конкуренции и удерживала борьбу в институциональных рамках. Это снижало шанс на захват власти через уличное давление или силовые методы.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суды и правовые процедуры делали репрессии более ограниченными и предсказуемыми. В результате власть могла сдерживать экстремистов, не разрушая собственную легитимность.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без хаоса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 местные власти действовали как механизм контроля, а не как инструмент постоянного террора. Это позволяло пресекать насилие точечно, не провоцируя общий политический коллапс.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вместо слома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элита чаще выбирала компромисс и постепенные изменения, чем жесткое подавление. Такой подход не устранял конфликтов, но помогал системе сохранять доверие и 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как ответ на радикализм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ответом на радикализацию стали меры, снижавшие повседневную уязвимость людей к кризису.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меры работали как защита от отчаяния и политического протеста, хотя сами по себе не могли полностью убрать кризис.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социальным реформам Великобритании межвоенного периода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британский фашизм не стал массовым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союз фашистов привлекал внимание митингами, формой и агрессивной риторикой, но его образ силы не превращался в широкую поддержку. Для большинства избирателей он выглядел слишком радикальным и чуждым.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местные власти ограничивали публичные демонстрации, когда они начинали угрожать порядку. Это лишало фашистов главного преимущества — постоянной видимости и давления на улицах.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почва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существовало заметное сопротивление антисемитизму и авторитарной политике. Кроме того, страна не переживала такого глубокого институционального коллапса, который мог бы открыть путь массовому экстремизму.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безработицы показывал, насколько уязвимой оставалась британская социальная модель в годы кризиса.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безработицы в Великобритании, 1932 год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3 000 000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были без работы в Великобритании на пике кризиса начала 1930-х.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1936 года превратил антифашизм во Франции из реакции на угрозу в программу реформ и укрепления республиканского курса.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Popular Front; Encyclopaedia Universalis: Front populaire, 1936.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Народный фронт предложил демократический ответ радикализации.
</a:t>
            </a:r>
            <a:endParaRPr lang="en-US" sz="23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1934 года показал, насколько быстро уличное давление и политическая поляризация могли подорвать доверие к республике.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6 February 1934 crisis; Encyclopaedia Universalis: crise du 6 février 1934.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кризис обострил уязвимость французской политической системы.
</a:t>
            </a:r>
            <a:endParaRPr lang="en-US" sz="23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политической устойчивости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прочность демократических институтов зависела не только от законов, но и от способности общества выдерживать кризисы без срыва в насилие.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система лучше поглощала конфликты, а французская чаще переходила в острые политические кризисы.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по истории Великобритании и Франции межвоенного периода.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реформы Народного фронта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фронт объединил левые силы вокруг защиты республики и социальных прав. Его победа в 1936 году стала важным символом того, что демократический блок способен отвечать на угрозу радикализма.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ключевых решений были сокращение рабочей недели, оплачиваемые отпуска и расширение коллективных переговоров. Эти меры улучшали положение наёмных работников и усиливали ощущение, что республика слышит общество.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реформ оказался ограниченным: экономические трудности, инфляция и сопротивление части бизнеса быстро сузили пространство для манёвра. Тем не менее опыт Народного фронта показал, что социальная политика может снижать напряжение.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механизмы сопротивления радикализму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и 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пресса активно спорила с правыми лига́ми, разоблачала насилие и формировала общественную повестку. Публичная дискуссия помогала показывать экстремизм не как норму, а как угрозу республике.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и антифашистские демонстрации создавали массовый ответ на радикализацию улиц. Они объединяли рабочих, служащих и интеллигенцию вокруг защиты прав, а не вокруг культа силы.
</a:t>
            </a:r>
            <a:endParaRPr lang="en-US" sz="1002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Республиканское 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поддерживала республиканскую культуру через уважение к гражданским свободам, закону и общему политическому пространству. Это формировало долгосрочный иммунитет против авторитарных лозунгов у молодых поколений.
</a:t>
            </a:r>
            <a:endParaRPr lang="en-US" sz="998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элиты часто действовали разрозненно, а страх новой войны подталкивал к осторожности. Поэтому сопротивление радикализму было заметным, но не всегда последовательным и долговременным.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поддержку радикалов?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показывает, как социальная нестабильность усиливает крайности, а адресные меры возвращают доверие к демократии.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оказались разными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различие политической культуры: в Британии конфликты чаще переводились в институциональные рамки, а во Франции они легче выходили на улицу.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модель оказалась лучше приспособлена к поглощению кризисов, тогда как французская система чаще нуждалась в срочных политических ответах.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синтез по истории межвоенной Великобритании и Франции.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угроза и эффект домино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нацизма в Германии усилила ощущение, что демократические режимы могут оказаться следующими. Это подталкивало французских и британских политиков к осторожности и поиску компромиссов.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гражданская война стала сигналом, что внутренний раскол может перерасти в международный конфликт. Для европейских демократий она была не только соседней войной, но и предупреждением.
</a:t>
            </a:r>
            <a:endParaRPr lang="en-US" sz="1292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гарантии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коллективной безопасности показал слабость международных гарантий. Когда защита от агрессии казалась ненадёжной, правительства чаще выбирали выжидание и самоограничение, а не решительное противостояние.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большой войны снижал готовность к жёстким действиям против экстремистов внутри страны. Это помогало сохранять мир, но иногда позволяло радикалам укрепляться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демократии выстоять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устойчивости — заметная социальная справедливость. Когда люди видят, что государство защищает занятость, доходы и базовые права, у радикальных лозунгов становится меньше поддержки.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 — доверие к институтам. Суд, парламент, полиция и местная власть должны действовать предсказуемо и законно, иначе общество начинает искать «сильную руку».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терпимости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условие — ранняя реакция на насилие и пропаганду ненависти. Если экстремизм нормализуется слишком долго, он перестаёт восприниматься как исключение и становится политической привычкой.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инклюзия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важны инклюзия и диалог. Чем больше групп участвует в политике, тем труднее радикалам представить себя единственными защитниками «настоящего народа».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 демократий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Великобритании и Франции показывает: демократия выживает не сама по себе, а благодаря доверию, реформам и готовности защищать права до того, как кризис станет необратимым.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2026-07-26T15:02:30Z</dcterms:created>
  <dcterms:modified xsi:type="dcterms:W3CDTF">2026-07-26T15:02:30Z</dcterms:modified>
</cp:coreProperties>
</file>