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наследственность и изменчивость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заложил основы наследственности в XIX веке. В XX веке открыли структуру ДНК и развили молекулярную генетику, что открыло новые возможности для медицины и науки.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генетики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 ядро — хранилища генетической информации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содержит 46 хромосом, организованных в 23 пары, и хранит генетический материал в виде ДНК.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контролирует деление клетки и обеспечивает точную передачу наследственных признаков потомству.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спирально закрученных нитей, связанных водородными связями между азотистыми основаниями.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ДНК: двойная спираль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ДНК в клетке достигает около двух метров, несмотря на компактное упаковывание в ядре.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включают сахар, фосфат и одно из четырёх оснований: аденин, тимин, гуанин, цитозин.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генов у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ДНК не кодирует белки, но регулирует активность генов и структуру генома.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участки играют ключевую роль в контроле генетической информации, несмотря на малую долю кодирующих генов.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человека, международный консорциум,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потомство первого поколения от чистых линий проявляет одинаковый фенотипный признак.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закон: во втором поколении наблюдается расщепление наследуемых признаков по определённым соотношениям.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закон: признаки наследуются независимо друг от друга, что подтверждается экспериментами Менделя с горохом.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и локус: пояснения на примере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отвечающий за конкретный признак. Аллели — разные варианты одного гена, например, цвет глаз может быть голубым или карим.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Локус — местоположение гена на хромосоме. Различия аллелей в локусе определяют вариации признаков у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 фенотипе при наличии хотя бы одной копии, например, темные волосы.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доминантных признаков объясняется тем, что достаточно одной доминантной копии для их выражения.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и доминантные признаки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требует двух копий для проявления признака, например, светлые волосы или голубые глаза.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доминантных и рецессивных признаков у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признаки с примерами доминантных и рецессивных вариантов, указывая на закономерности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даже при гетерозиготности, в отличие от рецессивных.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уникального набора аллелей у потомства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генетической информации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изменения в последовательности ДНК, которые могут возникнуть из-за ошибок репликации, воздействия ультрафиолетового излучения, химических веществ или вирусов.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причины и примеры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служат источником генетического разнообразия, позволяя организмам адаптироваться к окружающей среде и эволюционировать с течением времени.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серьёзные заболевания, например, серповидноклеточную анемию или муковисцидоз, но могут встречаться и нейтральные вариации, не влияющие на здоровье.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эволюция видов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разнообразие наследственных признаков в популяции, что является основой для естественного отбора и приспособления организмов к окружающей среде.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мутаций и рекомбинаций появляются новые варианты генов, которые могут приводить к развитию новых видов и объясняют разнообразие живых организмов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представляет собой полный набор хромосом в клетке, характерный для каждого живого вида, включая человека с 46 хромосомами, расположенными в 23 пары.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в числе или структуре хромосом часто вызывают наследственные патологии, например, синдром Дауна обусловлен дополнительной 21-й хромосомой.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кариотипа позволяет выявлять хромосомные нарушения, такие как синдром Тернера, что важно для диагностики и планирования лечения генетических заболеваний.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и генетические болезни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049" y="1587736"/>
            <a:ext cx="3573902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распространённых генетических заболеваний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частоту и генетические причины наиболее известных заболеваний, встречающихся в разных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генетические болезни имеют стабильную частоту появления, что подчёркивает важность их диагностики и раннего лечения.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анализ применяется для выявления закономерностей наследования признаков в потомстве при различных скрещиваниях.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 помогает строить родословные, анализируя передачу признаков через несколько поколений.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анализ изучает структуру и число хромосом для выявления хромосомных аномалий и болезней.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включают ПЦР, секвенирование ДНК и электрофорез, что позволяет детально изучать гены и выявлять мутации на молекулярном уровне.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генетики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открывает новые возможности редактирования генов, что применяют для создания устойчивых к болезням растений и разработки инновационных медицинских решений.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медицине и биотехнологиях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диагностировать и лечить наследственные заболевания, используя современные методы, включая генную терапию, направленную на исправление дефектных генов.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затрагивает вопросы конфиденциальности и права человека на неприкосновенность личной информации.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регулировать использование генетической информации, чтобы предотвратить дискриминацию и обеспечить баланс между прогрессом и гуманизмом.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 генетике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ведутся о корректности изменения генома, особенно в отношении эмбриональных клеток и возможных последствий для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окружающая среда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понять, как организмы адаптируются к изменениям среды, проявляя феномены, такие как меланизм у бабочек или устойчивость растений к стрессам.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антропогенные факторы могут негативно влиять на генетическое разнообразие популяций, что угрожает стабильности экосистем и требует изучения популяционной генетики.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персонализированной медицины позволит подбирать лечение с учётом индивидуального генетического профиля пациента для повышения эффективности терапии.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генетики: перспективные направления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технологий по предотвращению передачи вредных мутаций поможет снизить частоту генетических заболеваний в будущих поколениях.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искусственного интеллекта с генетикой ускоряет анализ больших данных и способствует быстрой разработке новых методов диагностики и лечения.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генетики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раскрывает основы наследственности и изменчивости, помогает лечить болезни и совершенствовать биотехнологии, играя ключевую роль в науке и обществе будущего.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2026-05-08T05:38:00Z</dcterms:created>
  <dcterms:modified xsi:type="dcterms:W3CDTF">2026-05-08T05:38:00Z</dcterms:modified>
</cp:coreProperties>
</file>