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Природно-территориальные комплексы Приморья и Приамурья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Дальнего Востока: муссоны, реки, леса и почвы. Разберём ПТК и их экологические вызовы.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Приморье тянется вдоль Японского моря, а Приамурье занимает бассейн Амура и его притоков. Оба региона лежат на юго-востоке России на границе влияния материка и океана. Поэтому природа меняется от моря к внутренним районам.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Приморье и Приамурье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природно-территориальный комплекс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Природно-территориальный комплекс (ПТК) — это «связанный набор» природных компонентов: рельеф, климат, воды, почвы, растения и животные. Они работают как единая система, а не по отдельности.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меняется один компонент, меняются и другие: например, больше влаги — значит, иначе формируются почвы и растительность, а следом меняются условия для животных и состав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Приморье и Приамурье ПТК отличаются из‑за близости к морю, разного количества осадков, высоты местности и состава лесов. Так формируются разные природные ландшафты на близких расстояниях.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положения к природе: как складывается ПТК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взаимосвязей компонентов в Приморье и Приамурье.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Влажное тёплое лето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приходят влажные воздушные массы с океана, поэтому осадков обычно больше. Длительный сезон дождей влияет на рост растений и усиливает питание рек талыми и дождевыми водами.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более сухая зима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преобладает холодная, относительно сухая погода. Меньше осадков и другой характер ветров делают зимний период заметно отличным от лета и по состоянию почв, и по активности растений.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 в конце лета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концу лета нередко проходят тайфуны. Они приносят сильный ветер и резкие ливни, из‑за чего возможны кратковременные паводки и повреждения лесов и берегов.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для природы и хозяйства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смена сезонов управляет многими процессами: от режима рек до календаря полевых работ. Природные комплексы «подстраиваются» под время дождей и прохождение экстремальных погодных явлений.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Муссонный климат Приморья: главные черты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осадков приходится на тёплую часть года, когда влажный воздух с океана приносит дожди. На фоне этого летом усиливается риск паводков в речных долинах.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резкий летний подъём осадков: именно он обычно объясняет сезонный характер водности рек. Зимой же осадков меньше, поэтому уровни ниже.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9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по месяцам, иллюстративный график (точные наблюдения на конкретную территорию в источнике не указаны).
</a:t>
            </a:r>
            <a:endParaRPr lang="en-US" sz="793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Сезонное распределение осадков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Приморья и Приамурья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Приморье: сопки и горы у моря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Приморье заметны прибрежные равнины, сопки и средневысотные горы Сихотэ‑Алиня. Такое сочетание создаёт короткие расстояния до гор и сильные перепады местности.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Приамурье: равнины и долины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Приамурье преобладают равнины, широкие долины больших рек и холмистые участки. Реки могут течь на более «развернутых» пространствах, поэтому поймы часто оказываются обширными и хорошо заметными.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248931"/>
            <a:ext cx="7101300" cy="236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условий Приморья и Приамурья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в Приморье сильнее ощущается влияние моря, а в Приамурье — роль крупной речной системы.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«источник влияния» (море vs. Амур и притоки) проявляется в климате, типах рельефа и составе лесов — поэтому природные комплексы развиваются по-разному.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4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природным условиям Дальнего Востока России (без указания конкретного статистического набора).
</a:t>
            </a:r>
            <a:endParaRPr lang="en-US" sz="8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рек имеет практическое значение: она нужна для хозяйственных нужд, водоснабжения, рыболовства и транспортных задач. Одновременно реки формируют поймы и влияют на условия жизни растений и животных.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река региона — Амур, одна из самых больших рек России. Важны также Уссури, Зея, Бурея и Бикин, а вместе с ними — множество притоков, создающих разветвлённую сеть.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рек идёт за счёт дождей и таяния снега. Поэтому летом воды обычно прибывают, а весной и в начале лета возможны половодья и паводки, особенно после сильных дождей.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водные ресурсы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тёплый сезон обычно приходится больше всего воды: в верховьях идет таяние и усиливаются дожди. Это отражается на высоте уровней в течение года.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Четкая смена периодов показывает, почему в долинах возможны резкие подъемы воды: после дождей и весеннего таяния уровни меняются быстро.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5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сезонных периодов; точные численные данные конкретного года не приведены.
</a:t>
            </a:r>
            <a:endParaRPr lang="en-US" sz="1052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режим рек Амурского бассейна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361" y="4185750"/>
            <a:ext cx="315225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05367"/>
            <a:ext cx="428700" cy="381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Приморья и Приамурья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Таёжные и бурые лесные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и в более холодных районах формируются таёжные и бурые лесные почвы. На них особенно влияет сочетание прохладного климата и лесного покрова, который постепенно накапливает органику.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южного Приморья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Южнее, под широколиственными лесами, почвы становятся более плодородными. Тёплый сезон длиннее, а листовой опад быстрее перерабатывается, поэтому для растений создаются более благоприятные условия.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Аллювиальные почвы речных долин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речных долинах развиты аллювиальные почвы. Они образуются речными наносами и часто отличаются слоистостью. Эти почвы обычно хорошо подходят для лугов, огородов и сельскохозяйственных культур.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почвы связаны с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не только создают почвенный материал, но и меняют влажность местности. Питание пойм и затопления в тёплый сезон поддерживают плодородие, особенно на участках, где вода задерживается дольше.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мир: от тайги до кедровников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Хвойная тайга Приамурья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Приамурье широко распространены хвойные леса. Здесь встречаются лиственница, ель и пихта — деревья, приспособленные к холодным сезонам и изменчивой погоде. В таких лесах можно увидеть, как разные виды хвои образуют плотный «каркас» биоценоза.
</a:t>
            </a:r>
            <a:endParaRPr lang="en-US" sz="160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 корейский и лиственные породы Приморья
</a:t>
            </a:r>
            <a:pPr algn="l" indent="0" marL="0">
              <a:lnSpc>
                <a:spcPct val="100000"/>
              </a:lnSpc>
              <a:buNone/>
            </a:pPr>
            <a:r>
              <a:rPr lang="en-US" sz="9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Приморье встречаются кедр корейский и разнообразные широколиственные породы: дуб, клен, липа. Вместе они формируют богатые лесные сообщества, где под кроной складываются разные микроклиматические условия. Именно поэтому лес становится особенно разнообразным по составу растений.
</a:t>
            </a:r>
            <a:endParaRPr lang="en-US" sz="140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как признак тепла и влажности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теплее и влажнее, в Приморье заметны лианы. Они поднимаются по стволам и используют свет «вверх по лесу». Лианы помогают представить, как сезонность климата отражается на целых «этажах» растительности.
</a:t>
            </a:r>
            <a:endParaRPr lang="en-US" sz="15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и дальневосточный леопард — редкие хищники, которым нужны крупные территории и кормовая база. Их присутствие показывает, что лесные и горные ландшафты сохраняют подходящие условия для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медведь и многие редкие птицы используют разные природные «ниши» — от лесной подстилки до берегов рек. Им нужны спокойные места для размножения и стабильные запасы корма в течение года.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Изюбрь и кабан тесно связаны с растительным покровом: они кормятся в лесах и долинах, где есть кустарники и травянистые участки. Для них важны переходы между зонами кормёжки и укрытий.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природных комплексов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круговой диаграмме показаны основные группы охраняемых объектов: хищные звери, копытные, птицы, растения и водные виды.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редких видов зависят от разных условий среды, поэтому охрана должна быть комплексной — не только для отдельных животных.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видах из Красной книги России: амурский тигр, дальневосточный леопард, женьшень, лотос Комарова. Численные доли по группам в описании не приведены; диаграмма составлена условно для визуализации категорий.
</a:t>
            </a:r>
            <a:endParaRPr lang="en-US" sz="72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 охрана природы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природные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природных процессов (муссон, тайфуны, горный рельеф) с особенностями рек, почв и хозяйственной деятельностью.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водные системы Приморья и Приамурья активно используют в лесном хозяйстве и для заготовок древесины. При грамотном управлении сохраняются условия для животных и устойчивость растительных сообществ.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опирается на богатство рек и побережий. Водные ресурсы также важны для водоснабжения и части транспортных задач, особенно в долинах больших рек и в прибрежных районах.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поддерживается земельными ресурсами пойм и равнин. Аллювиальные почвы речных долин нередко дают хорошие урожаи луговых трав и огородных культур, если соблюдать режим воды.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Приморье ключевую роль играют морские порты и связи со странами Азиатско-Тихоокеанского региона. В Приамурье большое значение имеют освоение территорий вдоль Амура и развитие районов в речных долинах.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использование природных комплексов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25654"/>
            <a:ext cx="6463500" cy="2338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помогают сохранить эталонные природные комплексы и поддерживать условия для редких видов, включая амурского тигра.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заповедник сохраняет свой «тип» ландшафта — горный, южно-лесной или речнобассейновый. Вместе они повышают устойчивость всей системы охраны природы.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 заповедникам: программа охраны и справочные материалы о природных территориях Дальнего Востока.
</a:t>
            </a:r>
            <a:endParaRPr lang="en-US" sz="77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Дальнего Востока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региона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 разрушение мест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загрязнении вод и нарушении прибрежных участков меняются условия для водных видов и птиц. Животным становится сложнее находить пищу и укрытия, особенно в поймах.
</a:t>
            </a:r>
            <a:endParaRPr lang="en-US" sz="1798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лесного покрова уменьшает защиту почв и меняет условия для животных. На склонах усиливаются процессы размыва, а в лесных массивах становится меньше мест для размножения.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и браконьерство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повреждают растительность и кормовую базу, а браконьерство ухудшает состояние редких животных. Оба фактора быстро нарушают стабильность природных комплексов.
</a:t>
            </a:r>
            <a:endParaRPr lang="en-US" sz="177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тайфунов и наводнений
</a:t>
            </a:r>
            <a:pPr algn="l" indent="0" marL="0">
              <a:lnSpc>
                <a:spcPct val="100000"/>
              </a:lnSpc>
              <a:buNone/>
            </a:pPr>
            <a:r>
              <a:rPr lang="en-US" sz="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Приморье сильное влияние тайфунов заметно в зоне освоения побережий. В Приамурье опасность связана с наводнениями и изменением состояния пойм, что усиливает экологический стресс.
</a:t>
            </a:r>
            <a:endParaRPr lang="en-US" sz="17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Приморья и Приамурья для России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связывает Россию со странами Азии и обеспечивает выход к морю, а также важные транспортные пути. Здесь сосредоточены лесные и рыбные ресурсы, от которых зависит работа многих отраслей.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хозяйственного значения, Приморье и Приамурье важны для науки и экологии: действуют заповедники и научные станции. Они помогают изучать природу и сохранять редкие виды для будущих поколений.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ПТК Приморья и Приамурья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ПТК Приморья и Приамурья формируются муссонным климатом, рельефом, реками, почвами и лесами. Приморье более влажное и морское, а Приамурье — равнинное и речное. Сохранение лесов и чистой воды поддержит природное богатство региона.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2026-05-11T20:14:33Z</dcterms:created>
  <dcterms:modified xsi:type="dcterms:W3CDTF">2026-05-11T20:14:33Z</dcterms:modified>
</cp:coreProperties>
</file>