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96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Сцепленное наследование и хромосомная теория наследственности
</a:t>
            </a:r>
            <a:endParaRPr lang="en-US" sz="3558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хромосомы объясняют передачу признаков и рекомбинацию?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Менделя к хромосомам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описали наследование как набор общих правил, но не все признаки расходятся независимо. Цитология мейоза и опыты на дрозофиле показали: наследственные факторы связаны с хромосомами и их поведением в клетке.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сцепление генов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локусы расположены друг к другу, тем реже между ними происходит разделение при мейозе. Поэтому вероятность совместного наследования у соседних генов выше, чем у удалённых.
</a:t>
            </a:r>
            <a:endParaRPr lang="en-US" sz="902" dirty="0"/>
          </a:p>
        </p:txBody>
      </p:sp>
      <p:sp>
        <p:nvSpPr>
          <p:cNvPr id="10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сцепления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сцепление встречается редко, потому что в профазе I мейоза могут обмениваться участками гомологичные хромосомы. Этот обмен меняет исходные сочетания аллелей и создаёт новые комбинации.
</a:t>
            </a:r>
            <a:endParaRPr lang="en-US" sz="902" dirty="0"/>
          </a:p>
        </p:txBody>
      </p:sp>
      <p:sp>
        <p:nvSpPr>
          <p:cNvPr id="11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помогает понять, почему некоторые признаки наследуются «пакетом», а не поодиночке. Это объяснение стало важным шагом к построению хромосомной теории наследственности.
</a:t>
            </a:r>
            <a:endParaRPr lang="en-US" sz="902" dirty="0"/>
          </a:p>
        </p:txBody>
      </p:sp>
      <p:sp>
        <p:nvSpPr>
          <p:cNvPr id="12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передача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Гены, находящиеся в одной хромосоме, часто переходят в потомство вместе, поскольку их физически объединяет один участок наследственного материала. Такое наследование называют сцепленным.
</a:t>
            </a:r>
            <a:endParaRPr lang="en-US" sz="9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Хромосома как линейная карта генов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Линейное расположение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занимают в хромосоме строго определённые локусы и располагаются последовательно, как точки на линии. Именно поэтому порядок генов можно отображать на генетической карте.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локусы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Аллельные гены находятся в одинаковых локусах гомологичных хромосом. Это положение позволяет клетке правильно сопоставлять наследственную информацию при образовании гамет.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кроссинговер происходит между двумя локусами, исходная комбинация аллелей нарушается. На схеме это удобно показать как точку разрыва и обмена участками хромосом.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рекомбинацией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расстояние между генами, тем выше вероятность их разделения при обмене участками. Поэтому частота рекомбинации отражает не только наследование, но и относительное положение генов.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30117"/>
            <a:ext cx="4009200" cy="14798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положения хромосомной теории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показывает, как свойства хромосом объясняют закономерности наследования признаков.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определяется не абстрактными «факторами», а поведением хромосом в мейозе.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генетика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Моргана на дрозофиле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90475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Неожиданное отклонение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опытах на дрозофиле Морган обнаружил, что некоторые признаки не дают ожидаемого менделевского расщепления. Вместо равных классов потомства появились устойчиво преобладающие сочетания.
</a:t>
            </a:r>
            <a:endParaRPr lang="en-US" sz="984" dirty="0"/>
          </a:p>
        </p:txBody>
      </p:sp>
      <p:sp>
        <p:nvSpPr>
          <p:cNvPr id="9" name="Text 3"/>
          <p:cNvSpPr txBox="1"/>
          <p:nvPr/>
        </p:nvSpPr>
        <p:spPr>
          <a:xfrm>
            <a:off x="372891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Белоглазая мутация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важным стало изучение белоглазой мутации, связанной с полом. Она показала, что наследование может зависеть от того, в какой хромосоме расположен ген.
</a:t>
            </a:r>
            <a:endParaRPr lang="en-US" sz="1095" dirty="0"/>
          </a:p>
        </p:txBody>
      </p:sp>
      <p:sp>
        <p:nvSpPr>
          <p:cNvPr id="10" name="Text 4"/>
          <p:cNvSpPr txBox="1"/>
          <p:nvPr/>
        </p:nvSpPr>
        <p:spPr>
          <a:xfrm>
            <a:off x="647530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Рекомбинанты в потомстве
</a:t>
            </a:r>
            <a:pPr algn="l" indent="0" marL="0">
              <a:lnSpc>
                <a:spcPct val="115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потомков Морган выделил редкие рекомбинантные формы, возникшие после кроссинговера. Эти результаты убедительно подтвердили сцепленное наследование и роль хромосом как носителей генов.
</a:t>
            </a:r>
            <a:endParaRPr lang="en-US" sz="95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рекомбинации и расстояние между генами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не точные экспериментальные измерения, а общую закономерность, используемую в генетическом картировании.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частоты рекомбинации указывает на увеличение расстояния между локусами; около 50% сцепление практически не различимо.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зависимость по данным классической генетики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7352" y="180597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82" y="180596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как источник рекомбинации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Несестринские хроматиды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происходит между несестринскими хроматидами гомологичных хромосом. Именно это делает кроссинговер механизмом, который перераспределяет уже существующие комбинации аллелей.
</a:t>
            </a:r>
            <a:endParaRPr lang="en-US" sz="749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 I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важен этот процесс в профазе I мейоза, когда гомологичные хромосомы сближаются и образуют бивалент. В это время клетка готовится к точному разделению наследственного материала.
</a:t>
            </a:r>
            <a:endParaRPr lang="en-US" sz="751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обмена участками появляются хроматиды с новыми комбинациями генов. Такие структуры становятся основой рекомбинантных гамет и увеличивают генетическое разнообразие потомства.
</a:t>
            </a:r>
            <a:endParaRPr lang="en-US" sz="741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друг от друга расположены локусы, тем выше вероятность обмена между ними. Поэтому частота кроссинговера используется как показатель относительного положения генов на хромосоме.
</a:t>
            </a:r>
            <a:endParaRPr lang="en-US" sz="70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формируются рекомбинантные гаметы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событий в мейозе и последующий анализ потомства.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сцепления у организмов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0900" y="1034250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хромосома — одна группа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хромосома образует собственную группу сцепления, потому что гены внутри неё наследуются совместно. Это удобный способ связать число хромосом с характером передачи признаков.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20900" y="2334907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 видов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дрозофилы выделяют четыре группы сцепления, а у человека — двадцать три. Эти числа соответствуют гаплоидному набору и помогают сравнивать организмы по организации генома.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20900" y="3635548"/>
            <a:ext cx="2531700" cy="11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групп сцепления облегчает построение генетических карт и поиск наследственных признаков. Оно показывает, какие гены с большей вероятностью передаются вместе и почему.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потомства при тест-кроссе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Тест-кросс позволяет увидеть, какие сочетания аллелей сохраняются в потомстве чаще всего. Именно по доле редких классов судят о силе сцепления между локусами.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родительских классов указывает на сцепление; чем меньше рекомбинантов, тем ближе гены. При 50% рекомбинации сцепление практически не проявляется.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генетика; схема результатов тест-кросса в учебной генетике.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и неполное сцепление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сцепление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передаются как единый блок и сохраняют исходное сочетание аллелей в потомстве. Такой случай возможен только тогда, когда кроссинговер между нужными локусами не происходит.
</a:t>
            </a:r>
            <a:endParaRPr lang="en-US" sz="902" dirty="0"/>
          </a:p>
        </p:txBody>
      </p:sp>
      <p:sp>
        <p:nvSpPr>
          <p:cNvPr id="9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сцепление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между генами возникает обмен участками хромосом, появляются рекомбинантные гаметы. Именно поэтому даже тесно связанные признаки иногда наследуются раздельно, но заметно реже родительских комбинаций.
</a:t>
            </a:r>
            <a:endParaRPr lang="en-US" sz="902" dirty="0"/>
          </a:p>
        </p:txBody>
      </p:sp>
      <p:sp>
        <p:nvSpPr>
          <p:cNvPr id="10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явлении неполного сцепления основано измерение расстояний между генами и построение генетических карт. В живых организмах оно наблюдается значительно чаще и лучше отражает реальную организацию хромосом.
</a:t>
            </a:r>
            <a:endParaRPr lang="en-US" sz="9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897247"/>
            <a:ext cx="3971100" cy="13490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рекомбинации и генетической карты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 рекомбинантов используют для оценки расстояния между генами на генетической карте.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Сантиморган показывает частоту кроссинговера, а не физическую длину ДНК. При 50% рекомбинации по классическим данным гены ведут себя как несцепленные.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генетика; единица карты — сантиморган (сМ).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449" y="120742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3441" y="1200440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446" y="3253495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0785" y="3246440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генетические карты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локусов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карта фиксирует, в каком порядке расположены гены в хромосоме. Это позволяет не только сравнивать участки, но и точнее интерпретировать результаты скрещиваний.
</a:t>
            </a:r>
            <a:endParaRPr lang="en-US" sz="843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для картирования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карты были построены на дрозофиле в лаборатории Т. Моргана и его учеников. Они опирались на частоту рекомбинации между локусами и экспериментально подтверждали линейное расположение генов.
</a:t>
            </a:r>
            <a:endParaRPr lang="en-US" sz="794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наследственных болезней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медицинской генетике карты помогают сузить участок хромосомы, где расположен ген болезни. Это ускоряет поиск причин наследственных нарушений и уточняет диагностику.
</a:t>
            </a:r>
            <a:endParaRPr lang="en-US" sz="876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 сравнение геномов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селекции карты используют для подбора маркеров, связанных с полезными признаками у растений и животных. В сравнительной геномике они помогают сопоставлять хромосомы разных видов.
</a:t>
            </a:r>
            <a:endParaRPr lang="en-US" sz="813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946" y="1213725"/>
            <a:ext cx="2364758" cy="202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5293" y="1213725"/>
            <a:ext cx="2364758" cy="20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проявляется сцепление с полом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признак идёт по X-хромосоме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Унаследованный по X-хромосоме рецессивный признак часто проявляется у мальчиков, потому что у них одна X-хромосома. Если мать является носительницей, сын может получить изменённый аллель и сразу проявить признак.
</a:t>
            </a:r>
            <a:endParaRPr lang="en-US" sz="843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дочери нередко остаются носительницами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Дочь получает X-хромосому и от отца, и от матери, поэтому рецессивный вариант может не проявиться внешне. В таком случае признак сохраняется в скрытой форме и может передаваться дальше в семье.
</a:t>
            </a:r>
            <a:endParaRPr lang="en-US" sz="835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Родословная как подсказка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родословных X-сцепленный рецессивный признак часто «перепрыгивает» через поколение и встречается у мужчин чаще, чем у женщин. Такой рисунок передачи помогает отличать половые хромосомы от аутосомных локусов.
</a:t>
            </a:r>
            <a:endParaRPr lang="en-US" sz="84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менделевского и сцепленного наследования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Отклонения от классического соотношения классов потомства особенно заметны в тест-кроссах. Они показывают, что гены могут наследоваться не независимо, а как часть одной хромосомы.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сцепление, тем выше доля родительских комбинаций и ниже число рекомбинантов. Кроссинговер частично восстанавливает разнообразие, не отменяя сцепления полностью.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генетика; обобщённые схемы потомства при тест-кроссе.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теории сцепления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90475" y="2061900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генетика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сцепления помогает анализировать родословные и искать участки хромосом, связанные с наследственными болезнями. Это облегчает уточнение диагноза и понимание того, как признак передаётся в семье.
</a:t>
            </a:r>
            <a:endParaRPr lang="en-US" sz="984" dirty="0"/>
          </a:p>
        </p:txBody>
      </p:sp>
      <p:sp>
        <p:nvSpPr>
          <p:cNvPr id="9" name="Text 3"/>
          <p:cNvSpPr txBox="1"/>
          <p:nvPr/>
        </p:nvSpPr>
        <p:spPr>
          <a:xfrm>
            <a:off x="3728913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селекции сцепление используют, чтобы совместно отбирать полезные признаки, находящиеся в одной хромосоме. Это особенно важно, когда нужно удержать в линии сразу несколько хозяйственно ценных свойств.
</a:t>
            </a:r>
            <a:endParaRPr lang="en-US" sz="984" dirty="0"/>
          </a:p>
        </p:txBody>
      </p:sp>
      <p:sp>
        <p:nvSpPr>
          <p:cNvPr id="10" name="Text 4"/>
          <p:cNvSpPr txBox="1"/>
          <p:nvPr/>
        </p:nvSpPr>
        <p:spPr>
          <a:xfrm>
            <a:off x="6475300" y="2034675"/>
            <a:ext cx="16875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биология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частоты рекомбинации с молекулярными маркерами позволяет локализовать гены и сравнивать геномы. Так классическая генетика соединяется с современными методами анализа ДНК.
</a:t>
            </a:r>
            <a:endParaRPr lang="en-US" sz="98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положение гена по потомству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данные тест-кросса превращаются в генетическую карту и координаты локуса.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 современные уточнения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99148" y="98035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 50%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рекомбинации не может быть выше 50%, поэтому слишком удалённые гены по классическим данным выглядят почти как несцепленные. Это ограничивает точность старых методов картирования.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31211" y="18351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организмов и даже у разных полов частота кроссинговера может отличаться. Из-за этого результаты картирования приходится сравнивать с учётом биологических особенностей вида.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4031" y="26837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Интерференция обменов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кроссинговер может снижать вероятность второго рядом с ним. Такое явление меняет ожидаемую частоту рекомбинации и требует поправок при построении карты.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96856" y="1820691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дополнение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Геномика использует прямое чтение последовательности ДНК и молекулярные маркеры. Поэтому классическое картирование теперь дополняется более точными методами локализации генов.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объяснило, как наследование связано с хромосомами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Сцепление показало, что гены передаются не изолированно, а как участки хромосом. Кроссинговер сделал возможным их картирование и превратил хромосомную теорию в фундамент современной генетики.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2026-06-01T17:38:20Z</dcterms:created>
  <dcterms:modified xsi:type="dcterms:W3CDTF">2026-06-01T17:38:20Z</dcterms:modified>
</cp:coreProperties>
</file>