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защита и как меняется в 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защищает, а подростковый возраст меняет её привычный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меняется в 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гормоны и рост меняют работу кожи. Она может стать жирнее, чувствительнее или суше, а мелкие проблемы становятся заметнее. Уход нужен, чтобы поддерживать чистоту и вовремя замечать изменения.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уход: три базовых шага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шага помогают коже утром начать день без лишнего раздражения.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одинаково важны: очищение, защита барьера и солнцезащита работают вместе.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слайда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рутина: порядок действий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вечернего ухода и подготовки к выходу на солнце.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кожу каждый день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поддерживают кожу, но не заменяют уход и лечение.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аккуратность снижают риск раздражения и помогают коже восстанавливаться.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по теме презентации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мифы в уходе за кожей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популярные советы полезны: некоторые только ухудшают состояние кожи.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уход безопаснее агрессивных способов и помогает избежать осложнений.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по теме презентации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уже не просто раздражение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по которым обычное раздражение может стать поводом для осмотра.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Акне: что это и как выглядит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появляется, когда поры закупориваются кожным салом и клетками кожи. Из-за этого возникают чёрные точки, белые комедоны и воспалённые элементы.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помогает мягкое очищение без жёсткого трения. Важно не касаться лица лишний раз, чтобы не переносить грязь и не усиливать воспаление.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Выдавливание часто оставляет следы и может усилить воспаление. Если высыпаний становится больше или они болезненны, нужен разговор со взрослыми и врачом.
</a:t>
            </a:r>
            <a:endParaRPr lang="en-US" sz="81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бывает разным: от мелких комедонов до красных болезненных папул. У некоторых подростков высыпания чаще заметны на лбу, щеках, спине или груди.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Атопический дерматит: сухость, зуд, воспаление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 зуд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Атопический дерматит часто начинается с сухости и сильного зуда. Кожа становится очень чувствительной, а расчесывание только усиливает воспаление и раздражение.
</a:t>
            </a:r>
            <a:endParaRPr lang="en-US" sz="1017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изменения заметны на сгибах рук и ног, шее или запястьях. Там кожа легче травмируется от одежды, пота и постоянного трения.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ухаживать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увлажнение помогает коже удерживать влагу и уменьшает ощущение стянутости. Лучше выбирать бережный уход без лишних отдушек и грубых средств.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трещинки, корочки или кожа сильно чешется, важно не расчёсывать её. При ухудшении состояния нужно обратиться к взрослым и врачу.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дерматит: реакция на внешнее раздражение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Покраснение и зуд появляются там, где кожа соприкасалась с новым средством, тканью или металлом. Иногда добавляются жжение, сухость и мелкая сыпь.
</a:t>
            </a:r>
            <a:endParaRPr lang="en-US" sz="1184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раздражители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 — косметика, моющие средства, пот, украшения и некоторые ткани. Реакция обычно заметна именно в месте соприкосновения, а не по всему телу.
</a:t>
            </a:r>
            <a:endParaRPr lang="en-US" sz="1116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покраснение не проходит, усиливается или появляется отёк, нужен разговор со взрослыми и осмотр врача. Самолечение может затянуть восстановление.
</a:t>
            </a:r>
            <a:endParaRPr lang="en-US" sz="1175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начались после нового продукта, его нужно прекратить использовать и аккуратно смыть с кожи остатки средства. Так уменьшается дальнейшее раздражение.
</a:t>
            </a:r>
            <a:endParaRPr lang="en-US" sz="11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поражения кожи и стоп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появляется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Грибок любит тёплую и влажную среду, поэтому чаще всего поражает стопы между пальцами, а иногда и кожу тела. Зуд, шелушение и трещинки — частые первые признаки.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коже могут возникать круглые или неровные пятна, покраснение и отслаивание. На стопах иногда появляется неприятный запах, особенно если обувь долго остаётся влажной после спорта.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передаётся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при общей обуви, чужих полотенцах и в душевых без сменной обуви. Микробы легче распространяются, когда кожа долго остаётся сырой и плохо проветривается.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пытаться лечить грибок только кремами по совету друзей. Если пятна распространяются, зуд сильный или поражены ногти, нужен осмотр врача и точное лечение.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Крапивница: сигнал о реакции организма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Крапивница начинается внезапно: на коже появляются зудящие волдыри, похожие на следы от ожога крапивой. Они могут исчезать и возникать в другом месте за несколько часов.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срочно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волдыри выглядят пугающе, они не всегда опасны сами по себе. Но отёк губ, лица или языка требует немедленного обращения за помощью.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осмотра врача полезно убрать возможный раздражитель и не расчёсывать кожу. Если симптом повторяется, стоит записать, что ел ребёнок и где был перед этим.
</a:t>
            </a:r>
            <a:endParaRPr lang="en-US" sz="786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она связана с реакцией на пищу, лекарство, холод, жару или сильное волнение. Иногда точную причину сразу найти трудно, поэтому важно наблюдать за обстоятельствами.
</a:t>
            </a:r>
            <a:endParaRPr lang="en-US" sz="7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Бородавки: вирусное заболевание кожи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Бородавки вызываются вирусом папилломы человека и чаще всего появляются на руках, пальцах и стопах. Они выглядят как плотные неровные узелки с шероховатой поверхностью.
</a:t>
            </a:r>
            <a:endParaRPr lang="en-US" sz="1017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передаются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Заразиться можно через общие поверхности, влажные раздевалки, душевые и микротрещины на коже. Поэтому важно пользоваться своей обувью, полотенцем и личными предметами гигиены.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Бородавки не стоит срезать, прижигать дома или ковырять. Такие попытки могут повредить кожу и помочь вирусу распространиться на соседние участки.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идти к врачу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образование растёт, болит, мешает ходить или появляется несколько новых очагов, нужен дерматолог. Врач подберёт безопасный способ удаления или лечения.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ухода на каждый день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Мягкое очищение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достаточно мягко очистить кожу от ночного жира и пота. Жёсткие средства не нужны: задача ритуала — аккуратно подготовить лицо к дню, не нарушая защитный барьер.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Увлажнение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умывания нанесите лёгкий увлажняющий крем, если кожа стянута или сухая. Увлажнение помогает ей оставаться спокойной, особенно в ветреную погоду, при отоплении и после умывания.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от солнца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используйте SPF на открытых участках кожи, даже если на улице облачно. Солнце воздействует и в пасмурный день, а защита снижает риск раздражения и ожога.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Вечер и наблюдение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снова очистите кожу после спорта, пота и уличной пыли, затем нанесите крем для восстановления. Если средство новое, добавляйте его отдельно и наблюдайте реакцию несколько дней.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симптомов: что записывать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помогают заметить закономерность между симптомами и возможной причиной. Это особенно полезно, если проблема повторяется или возникает после нового средства.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заметки экономят время на приёме и помогают врачу быстрее понять, связано ли состояние с уходом, раздражителем или другим фактором.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ведения симптомов перед визитом к врачу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разговору о проблеме кожи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началось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Запишите, когда проблема началась и как быстро меняется кожа. Эти сведения помогают врачу понять, острое ли это состояние или давняя повторяющаяся реакция.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Сфотографируйте кожу при разном освещении и отметьте, что изменилось: цвет, размер, зуд, боль или мокнутие. Фото помогают сравнить состояние без догадок.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использовали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список кремов, мыла, шампуня, лекарств и бытовой химии, которые использовались недавно. Это особенно важно, если симптомы появились после нового средства.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настораживает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о признаках, которые нельзя игнорировать: температура, сильный зуд, боль, отёк или быстрое распространение сыпи. Такие детали помогают решить, насколько срочен осмотр.
</a:t>
            </a:r>
            <a:endParaRPr lang="en-US" sz="11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спорт и трение: как снизить раздражение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лучше сразу умыться или принять душ, чтобы смыть пот и грязь. Если это невозможно, хотя бы смените влажную одежду на сухую.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форма, шлем, рюкзак и наушники могут натирать кожу в одних и тех же местах. Если есть покраснение, стоит уменьшить трение и проверить посадку вещей.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усилить 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кожа уже покраснела, не стоит чесать или тереть её полотенцем. Лучше промокнуть кожу мягкой тканью и дать ей восстановиться без дополнительного давления.
</a:t>
            </a:r>
            <a:endParaRPr lang="en-US" sz="115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переодеваться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и грязные вещи задерживают влагу, а это усиливает раздражение и может вызвать высыпания. Чистая одежда и сухая кожа помогают избежать лишнего воспаления.
</a:t>
            </a:r>
            <a:endParaRPr lang="en-US" sz="11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225086"/>
            <a:ext cx="4332300" cy="10384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частых подростковых сценария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сценария требуют наблюдения, но действия дома отличаются. Важно не путать обычное раздражение с реакцией на новый продукт или с устойчивыми высыпаниями.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связаны с уходом, первым шагом становится отмена нового средства. При акне важнее мягкая рутина и время на оценку результата.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по уходу за кожей и наблюдению симптомов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Мини-чеклист: делай и не делай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удобен как ежедневная памятка: он помогает не забывать простые шаги и быстрее заметить, когда коже нужна не рутина, а помощь взрослого.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правила просты и связаны между собой: очищение, защита и осторожность снижают риск раздражения и помогают вовремя заметить проблему.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базового ухода за кожей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Уход, который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уход начинается с простых привычек: очищать кожу без лишней агрессии, увлажнять её и защищать от солнца. Если появляются стойкие или тревожные симптомы, важно не откладывать разговор со взрослыми и врачом.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2026-07-25T21:39:39Z</dcterms:created>
  <dcterms:modified xsi:type="dcterms:W3CDTF">2026-07-25T21:39:39Z</dcterms:modified>
</cp:coreProperties>
</file>