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1370" y="1221775"/>
            <a:ext cx="5509500" cy="19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тождества: связь углов и сторон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синус, косинус, тангенс и котангенс связаны формулами.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531370" y="3336445"/>
            <a:ext cx="4569300" cy="2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тригонометрия помогает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тождества помогают находить неизвестные углы и стороны, проверять ответы и упрощать выражения в задачах на треугольники и окружность, используя простые, но важные связи между функциями угла и длинами сторон треугольника.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в прямоугольном треугольнике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показывает, насколько велик противолежащий катет по сравнению с гипотенузой. Эта дробь удобно описывает положение угла в прямоугольном треугольнике.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равен отношению противолежащего катета к прилежащему. Он особенно удобен, когда известны оба катета, а гипотенуза в вычислениях не нужна.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связывает прилежащий катет с гипотенузой. Если известны две стороны треугольника, именно эта величина часто помогает быстро найти нужный угол или длину.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показывает отношение прилежащего катета к противолежащему. Он является «обратной» по смыслу величиной к тангенсу и тоже выражает связь сторон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координаты точки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1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имеет радиус, равный одному. Это делает вычисления особенно удобными: длины на ней напрямую связываются с координатами точки и значениями тригонометрических функций.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окружности и соответствует углу, её абсцисса равна косинусу, а ордината — синусу этого угла. Так геометрия переходит в язык координат.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точки на окружности выполняется соотношение x² + y² = 1. После подстановки x = cos α и y = sin α получается основное тригонометрическое тождество.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тождества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 связи координат с окружностью выводится равенство sin²α + cos²α = 1. Оно показывает, что синус и косинус не выбираются независимо.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отметить оси, радиус и точку на окружности. Такая иллюстрация помогает понять, почему значения синуса и косинуса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2471" y="1835776"/>
            <a:ext cx="3408415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тождества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нужные формулы темы, их смысл и типичное применение в школьных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опираются на одно основное равенство и позволяют заменять одну функцию другой без потери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«Тригонометрические тождества»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sin, cos и tg для стандартных углов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углах удобно запоминать не только числа, но и порядок их изменения: значения растут или убывают по определённым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углы помогают быстро проверять вычисления и видеть закономерности в поведении тригонометрических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из школьного курса математики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общую связь между квадратами синуса и косинуса для любого угла.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равенство позволяет по известной функции сразу найти вторую и проверить, не допущена ли ошибка в вычислениях.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тригонометрическое тождество из школьного курса математики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через основные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tg x = sin x / cos x показывает, что тангенс можно выразить через две основные функции. Это удобно при преобразовании дробей и упрощении выражений.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через основные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ctg x = cos x / sin x действует аналогично. Она помогает заменять котангенс на более простую запись, если в задаче уже известны синус и косинус.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тождества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основного равенства выводятся формулы 1 + tg²x = 1 / cos²x и 1 + ctg²x = 1 / sin²x. Они часто используются при преобразованиях в одну строку.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применимости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тангенса нужно, чтобы cos x не был равен нулю, а для котангенса — чтобы sin x не обращался в ноль. Иначе деление невозможно.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 тангенсом и котангенсом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тождество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тригонометрических выражений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отрицательного аргумента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меняет знак при переходе к отрицательному аргументу. Это значит, что график функции симметричен относительно начала координат и удобно отражает значения по вертикали.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при отрицательном аргументе остаётся тем же. Такая чётность связана с симметрией графика относительно оси ординат и помогает быстро упрощать выражения.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ведёт себя так же, как тангенс: знак меняется на противоположный. Запоминание этих свойств сокращает количество лишних действий в решении.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тоже меняет знак при смене аргумента на противоположный. Это свойство особенно полезно, когда нужно преобразовать выражение перед вычислением или сравнением.
</a:t>
            </a:r>
            <a:endParaRPr lang="en-US" sz="10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окружности и знаки функций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координаты точки положительны, поэтому синус, косинус, тангенс и котангенс принимают положительные значения. Это самый удобный участок для первых проверок и вычислений по окружности.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четверти ордината положительна, а абсцисса отрицательна. Поэтому положительным остаётся только синус, а косинус, тангенс и котангенс имеют отрицательный знак.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четверти обе координаты точки отрицательны. Из-за этого синус и косинус отрицательны, а отношения одинаковых по знаку величин делают тангенс и котангенс положительными.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четвёртой четверти абсцисса положительна, а ордината отрицательна. Поэтому положителен косинус, а синус, тангенс и котангенс получают отрицательные значения.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меняется количество положительных функций в разных четвертях. Это помогает быстро восстановить знак нужной величины без долгого перебора формул.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положительных функций приходится на I четверть, минимум — на II и IV. Значит, знак определяется прежде всего положением точки на 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знаков тригонометрических функций по четвертям, учебный материал по теме «Тригонометрические тождества».
</a:t>
            </a:r>
            <a:endParaRPr lang="en-US" sz="8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записи одной и той же связи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одно тождество можно записать в разных формах. Выбор записи зависит от того, что уже известно в 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записи равносильны и позволяют выражать одну функцию через другую. Это делает формулу гибким инструментом для решения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Приведённые преобразования основного тригонометрического тождества.
</a:t>
            </a:r>
            <a:endParaRPr lang="en-US" sz="9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через sin и cos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удобно сразу переписывать через синус и косинус. Так легче увидеть общие множители, привести дроби к одному знаменателю и использовать основное тождество.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тождества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встречаются sin²x или cos²x, их заменяют на 1 − cos²x или 1 − sin²x. Это помогает сократить запись и вывести нужную формулу.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дроби часто приводят к общему знаменателю. Такой шаг позволяет складывать, вычитать и сравнивать выражения без потери точности и без лишних вычислений.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сокращением нужно убедиться, что знаменатель не равен нулю. Иначе формула окажется применена неверно, а ответ может стать недопустимым даже при правильных преобразованиях.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приёмы преобразования выражений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чаще всего встречаются в задачах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учебную частоту, а не строгую статистику. Она показывает, какие формулы стоит повторить в первую очередь перед самостоятельной работой.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 занимает наибольшую долю, потому что служит базой для остальных преобразований. Остальные правила дополняют его и ускоряют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типовых примеров по теме; распределение условное, для наглядности.
</a:t>
            </a:r>
            <a:endParaRPr lang="en-US" sz="8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как найти неизвестную функцию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sin x = 3/5, причём угол острый. Это важно, потому что в первой четверти синус и косинус положительны, а значит ответ можно выбрать без сомнений по знаку.
</a:t>
            </a:r>
            <a:endParaRPr lang="en-US" sz="1120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 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применяем формулу tg x = sin x / cos x. Подстановка даёт tg x = (3/5) / (4/5) = ¾. Так одна найденная функция помогает определить следующую.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основное тождество: sin²x + cos²x = 1. Подставляем 3/5 вместо синуса и получаем cos²x = 1 − 9/25 = 16/25, значит cos x = 4/5.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значения удобно представить на прямоугольном треугольнике со сторонами 3, 4 и 5. Эта модель показывает, почему числа согласуются с формулами и знаком угла.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допустимости формулы перед вычислением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когда формулу можно применять, а когда нужно сначала проверить область определения.
</a:t>
            </a:r>
            <a:endParaRPr lang="en-US" sz="22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тождеств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понятиях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не доказывают как обычное уравнение: оно верно при всех допустимых значениях переменной. Если забыть это различие, можно неправильно оценить результат преобразования.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между четвертями легко потерять знак синуса, косинуса, тангенса или котангенса. Чтобы этого избежать, нужно каждый раз учитывать положение точки на окружности.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тангенса и котангенса работают не всегда. Если забыть проверить, равны ли нулю cos x или sin x, вычисление может привести к делению на ноль.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дробь можно только тогда, когда ясно, что общий множитель не обращается в ноль. Иначе можно незаметно потерять допустимые решения или получить неверный вывод.
</a:t>
            </a:r>
            <a:endParaRPr lang="en-US" sz="10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2471" y="1835776"/>
            <a:ext cx="3408415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формулы для повторения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собрана как краткая памятка. В ней есть базовые записи, из которых строятся почти все школьные преобразования и 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формул связаны между собой и часто используются вместе. Если запомнить их как единую систему, решения становятся короче и понятнее.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«Тригонометрические тождества» из школьного курса.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становится понятной, когда формулы работают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тождества объединяют треугольник, окружность и алгебру в одну систему. Если помнить основную формулу, знаки по четвертям и условия применения, задачи решаются быстрее и аккуратнее.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2026-05-29T00:47:28Z</dcterms:created>
  <dcterms:modified xsi:type="dcterms:W3CDTF">2026-05-29T00:47:28Z</dcterms:modified>
</cp:coreProperties>
</file>