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Perfect: время связи прошлого с настоящим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прошлое влияет на настоящее?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Present Perfect в 8 классе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помогает говорить о настоящем результате, жизненном опыте и незавершённом действии. Оно часто встречается в диалогах, текстах и коротких новостях, поэтому важно для понимания живого английского.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Present Perfect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3623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конструкции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Утвердительное предложение строится по схеме have/has + V3. Вспомогательный глагол показывает лицо и число, а смысловой глагол всегда стоит в третьей форме.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05161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разных лиц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местоимениями I, you, we, they употребляется have, а с he, she, it — has. Именно эта часть формы меняется, когда говорящий выбирает подлежащее.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56686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V3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V3 — это третья форма глагола: worked, seen, gone, done. У правильных глаголов она обычно образуется с -ed, а неправильные формы нужно запоминать отдельно.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978448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правильной третьей формы Present Perfect построить нельзя. Поэтому ученику нужно не только знать правило, но и уверенно распознавать regular и irregular verbs.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Present Perfect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правило Present Perfect для 8 класса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порядок слов в утвердительной, отрицательной и вопросительной формах.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формах смысловой глагол остаётся в третьей форме, а вспомогательный have/has определяет тип предложения.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действия виден сейчас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9699" y="1394752"/>
            <a:ext cx="1683167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Потерянная ручка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важен итог, а не момент действия, используется Present Perfect. Например: I have lost my pen — ручки нет сейчас, поэтому я не могу писать.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95181" y="1394752"/>
            <a:ext cx="1683167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Сломанный телефон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подходит, если результат ощущается в настоящем: She has broken her phone. Главное здесь не сам факт поломки, а то, что она не может звонить.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830676" y="1394752"/>
            <a:ext cx="1683167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have finished the test показывает, что действие уже закончено, и его итог важен сейчас. Поэтому мы свободны и можем переходить к следующему делу.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опыт без точной даты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5173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используют, когда говорят о том, что уже случалось в жизни человека. Важно событие само по себе, а не точный день, месяц или год.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11936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been to Moscow и She has visited a museum three times показывают опыт, который уже есть. Такие предложения не называют конкретное время поездки.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98694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ever, never, already и yet. Они помогают показать, был ли опыт, случилось ли действие раньше ожидаемого или продолжается ли ситуация сейчас.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785598" y="1061800"/>
            <a:ext cx="1836526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рассказать не когда именно что-то произошло, а было ли это вообще, чаще всего выбирают Present Perfect. Это делает речь точнее и естественнее.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Present Perfect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понять, подходит ли это время для предложения.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963" y="1317313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85099" y="1317463"/>
            <a:ext cx="546375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60437" y="1317313"/>
            <a:ext cx="764925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9662" y="1358413"/>
            <a:ext cx="891000" cy="79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10350" y="1317313"/>
            <a:ext cx="874200" cy="874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Слова-маркеры Present Perfect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495125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already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стоит в середине предложения и показывает, что действие произошло раньше, чем ожидалось. Часто подчёркивает готовый результат и завершённость события.
</a:t>
            </a:r>
            <a:endParaRPr lang="en-US" sz="1278" dirty="0"/>
          </a:p>
        </p:txBody>
      </p:sp>
      <p:sp>
        <p:nvSpPr>
          <p:cNvPr id="15" name="Text 2"/>
          <p:cNvSpPr txBox="1"/>
          <p:nvPr/>
        </p:nvSpPr>
        <p:spPr>
          <a:xfrm>
            <a:off x="2175438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yet
</a:t>
            </a:r>
            <a:pPr algn="ctr" indent="0" marL="0">
              <a:lnSpc>
                <a:spcPct val="100000"/>
              </a:lnSpc>
              <a:buNone/>
            </a:pPr>
            <a:r>
              <a:rPr lang="en-US" sz="14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встречается в вопросах и отрицаниях. Оно помогает спросить, произошло ли действие, или сказать, что оно ещё не случилось.
</a:t>
            </a:r>
            <a:endParaRPr lang="en-US" sz="1426" dirty="0"/>
          </a:p>
        </p:txBody>
      </p:sp>
      <p:sp>
        <p:nvSpPr>
          <p:cNvPr id="16" name="Text 3"/>
          <p:cNvSpPr txBox="1"/>
          <p:nvPr/>
        </p:nvSpPr>
        <p:spPr>
          <a:xfrm>
            <a:off x="38553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just
</a:t>
            </a:r>
            <a:pPr algn="ctr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совсем недавнее действие. С ним предложение звучит так, будто событие произошло только что, буквально несколько минут назад.
</a:t>
            </a:r>
            <a:endParaRPr lang="en-US" sz="1345" dirty="0"/>
          </a:p>
        </p:txBody>
      </p:sp>
      <p:sp>
        <p:nvSpPr>
          <p:cNvPr id="17" name="Text 4"/>
          <p:cNvSpPr txBox="1"/>
          <p:nvPr/>
        </p:nvSpPr>
        <p:spPr>
          <a:xfrm>
            <a:off x="55579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 / never
</a:t>
            </a:r>
            <a:pPr algn="ctr" indent="0" marL="0">
              <a:lnSpc>
                <a:spcPct val="100000"/>
              </a:lnSpc>
              <a:buNone/>
            </a:pPr>
            <a:r>
              <a:rPr lang="en-US" sz="14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используют, когда говорят о жизненном опыте. Ever помогает спросить об опыте, а never подчёркивает, что такого опыта не было.
</a:t>
            </a:r>
            <a:endParaRPr lang="en-US" sz="1426" dirty="0"/>
          </a:p>
        </p:txBody>
      </p:sp>
      <p:sp>
        <p:nvSpPr>
          <p:cNvPr id="18" name="Text 5"/>
          <p:cNvSpPr txBox="1"/>
          <p:nvPr/>
        </p:nvSpPr>
        <p:spPr>
          <a:xfrm>
            <a:off x="72605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/ since
</a:t>
            </a:r>
            <a:pPr algn="ctr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маркера связаны с длительностью. For указывает на период времени, а since показывает точку начала действия, которое продолжается до настоящего момента.
</a:t>
            </a:r>
            <a:endParaRPr lang="en-US" sz="1317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352" y="1230400"/>
            <a:ext cx="5689946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и Past Simple: главное различие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связь с настоящим и нет точной даты, чаще выбирают Present Perfect; если время в прошлом названо, нужен Past Simple.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времён по школьному правилу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когда нужно настоящее завершённое время, а когда — простое прошедшее.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3655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формы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9484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строится с have not или has not: I have not done my homework. После вспомогательного глагола смысловой глагол остаётся в третьей форме.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1736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и школьных текстах часто пишут haven’t и hasn’t. Эти варианты короче, но значение остаётся тем же: действие не произошло или результат отсутствует.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183986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has not finished the task и They have not arrived yet показывают, что действие ещё не завершилось. Такая форма особенно удобна, когда нужно сообщить об отсутствии результата.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короткие ответы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7376" y="1379432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вопроса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общих вопросах Present Perfect вспомогательный глагол выносится вперёд: Have you seen this film? Has she done her project? После have/has всегда идёт подлежащее и V3.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21778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такие вопросы отвечают кратко: Yes, I have. No, I haven’t. Yes, she has. No, she hasn’t. Это помогает не повторять всё предложение полностью и звучать естественно.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16179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have или has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употребляется с I, you, we, they, а has — с he, she, it. В вопросе и ответе форма вспомогательного глагола должна совпадать с подлежащим.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0474" y="1379428"/>
            <a:ext cx="180090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форма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любом вопросе Present Perfect смысловой глагол остаётся в третьей форме: seen, done, finished, visited. Именно эта форма показывает, что речь идёт о Present Perfect, а не о другом времени.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2812" y="1227225"/>
            <a:ext cx="1888875" cy="3504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Yet, already, just в примерах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7664" y="1859951"/>
            <a:ext cx="1657500" cy="27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Yet в вопросах и отрицаниях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Yet чаще всего ставится в конце вопроса или отрицания: Have you finished yet? I haven’t finished yet. Это слово показывает, что действие ожидается, но ещё не произошло.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660634" y="1859951"/>
            <a:ext cx="1657500" cy="27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Already в утверждениях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Already обычно встречается в утвердительных предложениях: She has already done her homework. Оно подчёркивает, что действие завершилось раньше, чем ожидалось, и результат уже есть сейчас.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63612" y="1859951"/>
            <a:ext cx="1657500" cy="27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Just для недавнего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Just показывает совсем недавнее действие: We have just started the lesson. Такое слово помогает передать, что событие произошло буквально недавно, почти только что.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употребления Present Perfect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главное в этом времени — связь с настоящим, а не точный момент прошлого.
</a:t>
            </a:r>
            <a:endParaRPr lang="en-US" sz="169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и описанных значений Present Perfect в школьном курсе английского языка.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Present Perfect чаще всего нужен для описания результата и личного опыта, поэтому эти значения занимают большую часть круга.
</a:t>
            </a:r>
            <a:endParaRPr lang="en-US" sz="1556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и since: длительность действия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since указывает на точку старта: since Monday, since 2022, since morning. Оно отвечает на вопрос «с какого момента?» и показывает, когда всё началось.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обозначает, как долго длится действие: for two hours, for three years, for a long time. Здесь важна не дата начала, а сама протяжённость.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до настоящего момента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слова часто используются, когда событие началось раньше и продолжается сейчас: I have lived here since 2020. Такая конструкция особенно заметна с глаголами состояния.
</a:t>
            </a:r>
            <a:endParaRPr lang="en-US" sz="15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 в третьей форме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список неправильных глаголов английского языка.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нужно узнавать сразу: в Present Perfect используется именно третья форма глагола.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форма обязательна для Present Perfect, поэтому пары Past Simple и Past Participle нужно запоминать отдельно.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7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270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связаны с выбором времени и формой глагола
</a:t>
            </a:r>
            <a:pPr algn="ctr" indent="0" marL="0">
              <a:lnSpc>
                <a:spcPct val="100000"/>
              </a:lnSpc>
              <a:buNone/>
            </a:pPr>
            <a:r>
              <a:rPr lang="en-US" sz="270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2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примеров и типичных ошибок, перечисленных в материале презентации.
</a:t>
            </a:r>
            <a:endParaRPr lang="en-US" sz="3970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типичных ошибок чаще всего мешают правильно построить Present Perfect: неверный маркер времени, неправильный вспомогательный глагол, третья форма и лишнее смешение с Past Simple.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в новостях и сообщениях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сделали открытие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Scientists have discovered a new planet — такая новость звучит без точного времени, потому что важнее сам факт открытия. Present Perfect помогает сообщить о событии, которое уже стало значимым результатом. Именно так короткие новости подают главное быстро и ясно.
</a:t>
            </a:r>
            <a:endParaRPr lang="en-US" sz="1150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школа победила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Our school has won a competition — эта фраза подходит для объявления, поста или сообщения в школьном чате. Важен итог: команда уже добилась успеха, и сейчас об этом можно рассказать всей школе.
</a:t>
            </a:r>
            <a:endParaRPr lang="en-US" sz="1273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открыл библиотеку
</a:t>
            </a:r>
            <a:pPr algn="l" indent="0" marL="0">
              <a:lnSpc>
                <a:spcPct val="100000"/>
              </a:lnSpc>
              <a:buNone/>
            </a:pPr>
            <a:r>
              <a:rPr lang="en-US" sz="126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city has opened a new library — новость подчёркивает не день открытия, а то, что библиотека уже доступна людям. Present Perfect делает сообщение коротким, живым и сосредоточенным на результате.
</a:t>
            </a:r>
            <a:endParaRPr lang="en-US" sz="1344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маркеров времени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связать слово-маркер с его функцией и быстрее выбрать нужную конструкцию.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функций маркеров времени в Present Perfect по школьному курсу английского языка.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не случайны: каждый из них подсказывает, какой смысл Present Perfect нужно передать в предложении.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352" y="1230400"/>
            <a:ext cx="5689946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формам Present Perfect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формах сохраняется третья форма смыслового глагола, а меняется только порядок слов и вспомогательный глагол.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модели Present Perfect, приведённые в материале презентации.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вспомнить три основные формы и не перепутать порядок слов в предложении.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Present Perfect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показывает, что прошлое важно для настоящего: через результат, опыт, недавность и длительность. Если запомнить have/has + V3 и маркеры времени, это время станет понятным и удобным.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2026-05-31T05:36:02Z</dcterms:created>
  <dcterms:modified xsi:type="dcterms:W3CDTF">2026-05-31T05:36:02Z</dcterms:modified>
</cp:coreProperties>
</file>