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даты в освоении космического пространства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спутника до Международной космической станции — один исторический рывок человечества.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даты как вехи науки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важная дата в космонавтике отражает не только рекорд, но и новый уровень астрономии, техники и международного взаимодействия. По ним видно, как менялись возможности человека и расширялись границы исследования Вселенной.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1957–1969: первые этапы космической эры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каждое новое достижение появлялось через считанные годы после предыдущего, что для XX века было исключительным темпом.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Космонавтика развивалась скачками: от орбиты к Луне человечество дошло менее чем за двенадцать лет.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космических полётов СССР и США, 1957–1969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мировые рекорды освоения космоса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обозначили первые абсолютные достижения космической эпохи и задали направление дальнейшему развитию отрасли.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рекорды последовательно расширяли возможности человека: от запуска аппарата до выхода в открытый космос и посадки на Луну.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освоения космоса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 массе аппарат доказал принципиальную возможность устойчивого вывода объекта на орбиту и стал отправной точкой новой научно-технической эпохи.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весил «Спутник-1», первый искусственный спутник Земли.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83,6 кг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запуске «Спутника-1», 4 октября 1957 года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год: первый человек в космосе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апреля 1961 года Юрий Гагарин совершил первый орбитальный полёт вокруг Земли. Это было не только историческое событие, но и проверка возможностей человека в условиях невесомости.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«Восток-1»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Гагарина убедил мир, что космос перестал быть лишь теоретической целью. Он стал пространством, где человек может действовать, а не только наблюдать.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 науки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длился 108 минут и включал один виток вокруг планеты. За столь короткое время была подтверждена работоспособность корабля и жизнеспособность пилотируемых миссий.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 в космосе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1963–1965 годы: расширение человеческих возможностей в космосе
</a:t>
            </a:r>
            <a:endParaRPr lang="en-US" sz="2009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 июня 1963 года Валентина Терешкова на корабле «Восток-6» доказала, что пилотируемая космонавтика доступна не только мужчинам, а подготовка экипажа может учитывать более широкий круг задач.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женщина-космонавт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 марта 1965 года Алексей Леонов на корабле «Восход-2» впервые покинул пределы аппарата. Его выход показал, что человек способен не только лететь, но и работать вне корабля.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наружу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достижения потребовали более надёжных скафандров, систем связи и управления. Космонавтика начала переходить от рекордных полётов к сложным операциям на орбите.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 технике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космонавтики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рост технической сложности и переход от рекордов к системной работе на орбите.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к Луне: ключевые даты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требовал более точной навигации, мощных ракет и надёжной связи между Землёй и экипажем.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полёта человека до посадки на Луну прошло всего восемь лет — необычайно короткий срок для такого скачка.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программы Apollo и пилотируемых полётов, 1961–1969
</a:t>
            </a:r>
            <a:endParaRPr lang="en-US" sz="10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 год: высадка человека на Луну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июля 1969 года Нил Армстронг и Базз Олдрин достигли поверхности Луны. Это стало первым успешным пилотируемым прилунением в истории человечества.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Apollo 11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Apollo 11 стал важнейшим доказательством зрелости космической техники. После этого полёта лунные исследования и автоматические миссии получили новый импульс развития.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науки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показала, что человек способен не только выйти на орбиту, но и работать на другом небесном теле, преодолевая огромные инженерные и организационные трудности.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возможностей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Армстронг первым ступил на лунный грунт, а его слова о «маленьком шаге» превратились в символ эпохи, когда техническая смелость изменила представление о возможном.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1324" y="1931425"/>
            <a:ext cx="4129052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советской космонавтики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достижений СССР в космосе показывает, как быстро были пройдены первые рубежи освоения орбиты и дальних миссий.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определил темп раннего освоения космоса: от первого спутника до орбитальных станций прошло менее трёх десятилетий.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космонавтики СССР; общепринятая хронология ключевых событий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 год: первая орбитальная станция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как место работы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 апреля 1971 года на орбиту вывели «Салют-1» — первую в мире орбитальную станцию. Впервые космос стал не кратким полётом, а пространством для длительной научной работы и жизни экипажа на орбите.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Стыковка и повседневная жизнь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принимала корабли «Союз», а стыковка требовала высокой точности и надёжности всех систем. Именно здесь космонавты начали проверять, как организм человека реагирует на продолжительное пребывание в невесомости и замкнутом 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увеличивалась длительность пребывания человека в космосе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полётов шёл вместе с развитием систем жизнеобеспечения, питания, связи и медицинского контроля экипажа.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Космонавтика прошла путь от коротких экспериментальных рейсов к многомесячной работе человека на орбите.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 пилотируемым миссиям: «Восток-1», орбитальные станции «Салют», «Мир», МКС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год: станция «Мир» и модульный орбитальный комплекс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февраля 1986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орбиту выведен базовый блок станции «Мир». Он стал основой будущего комплекса, который можно было расширять новыми модулями.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станции последовательно присоединялись дополнительные модули, что позволило увеличить научные возможности, объём работ и число направлений исследований.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станции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«Мир» превратился в долговременную лабораторию, где отрабатывали длительные экспедиции, международные программы и технологии будущих орбитальных станций.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 год: начало строительства Международной космической станции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ноября 1998 года был запущен первый модуль МКС. Этот запуск положил начало крупнейшему орбитальному комплексу, который собирался поэтапно на протяжении многих лет.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проекта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проекте объединились США, Россия, Европейское космическое агентство, Япония и Канада. Такое сотрудничество позволило распределить задачи между странами и объединить разные технологические решения.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участие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МКС стала площадкой для исследований в физике, биологии, медицине и материаловедении. Её главное значение — показать, что крупные космические проекты требуют долгой координации и общего ресурса.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 орбите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международных космических проектов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стран в МКС распределён по модулям, запуску, снабжению, управлению и научному оборудованию, поэтому проект требует постоянной совместной работы.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орбитальные программы сегодня возможны только при объединении технологий, средств и ответственности нескольких государств.
</a:t>
            </a:r>
            <a:endParaRPr lang="en-US" sz="149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международного партнёрства МКС; официальные материалы NASA, Роскосмоса, ESA, JAXA и CSA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космических миссий после 2000 года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орбитальных станций к коммерческим запускам и дальним автоматическим миссиям.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автоматические миссии к дальним объектам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1960–1970-е годы автоматические станции впервые приблизили человечество к другим планетам. Эти миссии показали, что даже без экипажа можно получать данные о атмосфере, рельефе и условиях на поверхности.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и Марс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2020-е годы роверы на Марсе и миссии по доставке образцов с астероидов стали новым этапом автоматической разведки. Они сочетают наблюдения, анализ пород и роботизированную работу в сложной среде.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Роверы и образцы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Пролёт New Horizons в 2015 году впервые дал крупные и детальные данные о Плутоне и его спутниках. Миссия расширила представления о далёких окраинах Солнечной системы.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Horizons у Плутона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Запущенные в 1977 году аппараты стали уникальным примером долгоживущих межпланетных миссий. Они передали сведения о гигантских планетах и продолжили путь за пределами привычной планетной области.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Voyager 1 и 2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861" y="1931425"/>
            <a:ext cx="411057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которые стали символами космической эпохи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образуют последовательность главных рубежей: от первого спутника до международной орбитальной станции и сотрудничества в космосе.
</a:t>
            </a:r>
            <a:endParaRPr lang="en-US" sz="139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фиксирует новый уровень возможностей: от вывода объекта на орбиту до длительной работы международных экипажей.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ключевых событий космонавтики XX века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спутника — к миссиям будущего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космонавтика прошла путь от первого спутника до орбитальных станций, лунных миссий и международных комплексов. Следующий шаг — новые экспедиции к Луне, Марсу и другим объектам Солнечной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2026-05-29T17:46:09Z</dcterms:created>
  <dcterms:modified xsi:type="dcterms:W3CDTF">2026-05-29T17:46:09Z</dcterms:modified>
</cp:coreProperties>
</file>