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и баллада «Светлана»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 страхе, надежде и верности в русской традиции.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«Светлану» на уроке литературы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помогает понять, как в балладе сочетаются сюжет, народные обычаи, сильные чувства и нравственный смысл. Текст легко читать, а его образы хорошо запоминаются.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Василий Жуковский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 жил в 1783–1852 годах. Он вошёл в историю как поэт, переводчик и один из основателей русского романтизма.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писал о внутреннем мире человека, природе, доброте, вере и нравственном выборе. Его произведения часто обращены к чувствам и переживаниям читателя.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создавал мягкий, музыкальный и ясный язык. Поэтому его тексты удобны для школьного чтения и помогают лучше понять русскую поэзию XIX 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баллада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— это стихотворный рассказ с сюжетом, тайной и напряжённой атмосферой. В ней обычно есть необычное событие и сильные эмоции героев.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баллады важны тревога, ожидание и неожиданный поворот. Читатель не просто следит за событиями, но и ощущает нарастающее волнение.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 показывает особенность жанра: страшный сон оказывается видением, а финал приносит облегчение. Это делает балладу светлой и необычной.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разворачиваются события в балладе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сюжета «Светланы»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как литературная героиня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показана тихой, доверчивой и преданной. Она не спорит с судьбой, а с тревогой ждёт любимого и надеется на его возвращение.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душевная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сила — в искренности и молитве. В самые страшные минуты героиня обращается к Богу, и это помогает ей пережить ночной ужас.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показан жених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образ жениха меняется: он становится пугающим и почти мёртвым. Так Жуковский показывает, как страх способен исказить привычный образ.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выясняется, что жених жив. Это возвращает сюжету светлый смысл и подчёркивает: страшное оказалось лишь сном и тревожным видением.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баллады жених существует только в ожидании Светланы. Он далёк, но связан с надеждой на встречу и счастливую жизнь.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реальность в балладе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пугающие картины сна не совпадают с настоящими событиями.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Страшные события относятся к сну, а реальность заканчивается встречей и радостью.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В. А. Жуковского «Светлана»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балладе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напряжение растёт вместе с ночным путешествием и образом жениха, а затем быстро сменяется светлым облегчением.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на резком контрасте: тревога достигает вершины во сне и исчезает после пробуждения.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баллады В. А. Жуковского «Светлана»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Святочные обычаи в произведении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создаёт ощущение таинственного ожидания и помогает передать атмосферу святочной ночи. Она связывает домашний обряд с надеждой на добрый исход.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в святочных гаданиях считалось предметом, через который можно узнать судьбу. У Жуковского этот мотив усиливает чувство тайны и неизвестности.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тишина и метель делают действие похожим на народное зимнее предание. Природа в балладе не просто фон, а часть общего настроения.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ждёт подсказку от судьбы и верит, что знак поможет понять будущее. Именно поэтому святочные детали так важны для смысла баллады.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и ночи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балладе не просто фон: метель, снег и темнота создают ощущение неизвестности, будто мир вокруг Светланы замер перед важным испытанием.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дорога усиливает тревогу: холод, тишина и одиночество делают сон героини особенно страшным, а фантастические картины кажутся почти настоящими.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кошмара зимний мир словно меняется: в финале появляются свет, покой и надежда, и холодная ночь уступает место радостному утру.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баллады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остаётся верна любимому, несмотря на долгую неизвестность. Именно это чувство придаёт её ожиданию нравственную силу и делает образ героини особенно трогательным.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становится для Светланы опорой в минуту страха. Жуковский показывает, что обращение к Богу помогает человеку не потерять надежду и внутреннее спокойствие.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баллады важнее всего ожидание встречи. Оно передаёт знакомое школьникам чувство: когда очень хочется узнать ответ, но нужно терпеливо дождаться его.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страшного сна финал остаётся светлым. Баллада убеждает: тревога может быть сильной, но надежда и любовь способны победить её.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Жуковского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писателю создать живую картину: ночь становится мрачной, дорога — пустынной, а чувства героини — особенно острыми и понятными читателю.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обращения придают речи напевность и усиливают эмоциональное звучание текста, поэтому баллада напоминает устный рассказ или народную песню.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восклицания передают тревогу, растерянность и ожидание ответа, а читатель как будто вместе со Светланой переживает происходящее.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света и тьмы, тепла и холода, страха и радости делают смысл баллады особенно ясным: Жуковский постоянно сопоставляет опасность и спасение.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балладе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помогают понять, как Жуковский строит напряжение и почему финал воспринимается как освобождение от кошмара.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выражен через победу света, жизни и надежды над мраком, смертью и тревожным сном.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баллады В. А. Жуковского «Светлана»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света в «Светлане»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балладе связан с жизнью, добром и защитой: свеча, рассвет и тёплое окно создают ощущение надежности. Даже имя героини подчеркивает её внутреннюю чистоту.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Тьма, напротив, обозначает страх, неизвестность и опасность. Поэтому переход от мрака к свету воспринимается как переход от тревоги к надежде и душевному облегчению.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сна и счастливого финала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страшное видение во сне противопоставлено спокойной и радостной реальности.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оказывается испытанием воображения и страха, а реальность возвращает героине спокойствие и надежду.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баллады В. А. Жуковского «Светлана»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баллады для русской литературы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 стала одним из самых известных произведений Жуковского и закрепила за ним славу мастера русской романтической баллады.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удачно соединены народные святки, личное чувство героини и светлый финал, редкий для произведений с тревожным сюжетом.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баллады тема зимней тайны, гаданий и внутреннего переживания человека особенно ярко вошла в литературу XIX века.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запомнилось читателям ясным языком, выразительными образами и понятным сюжетом, поэтому его продолжают изучать в школе.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баллады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так, чтобы напряжение росло постепенно и особенно сильно ощущалось в центральной части сна.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сюжета приходится на страшный сон, после чего действие быстро переходит к облегчению и счастливому финалу.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композиции баллады В. А. Жуковского «Светлана»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«Светлана» понятна современным школьникам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есть чувства, знакомые каждому: ожидание, волнение, страх и радость. Поэтому шестиклассникам легко сопереживать Светлане и следить за её переживаниями.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показывает, что не всякое пугающее видение становится реальностью. Это важный и понятный вывод о том, как тревога может обмануть человека.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ясен и музыкален, а образный мир связан с зимой, светом и надеждой. Благодаря этому классический текст читается легко и оставляет сильное впечатление.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помнить «Светлану»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Жуковского соединяет народные обычаи, яркий сюжет и важную мысль о силе веры и надежды. Она учит замечать, как литература превращает страх в светлый финал.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2026-05-18T18:42:31Z</dcterms:created>
  <dcterms:modified xsi:type="dcterms:W3CDTF">2026-05-18T18:42:31Z</dcterms:modified>
</cp:coreProperties>
</file>