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515775"/>
            <a:ext cx="60756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введение в структуру и особенности написания opinion essay.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3607800"/>
            <a:ext cx="77574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эссе-рассуждение (opinion essay)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2708400" y="360000"/>
            <a:ext cx="60756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 роль opinion essay в образовании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Opinion essay — важный инструмент оценки умений аргументированно выражать мысли и владения английским языком в российских и международных экзаменах. Это способствует развитию критического мышления и языкового мастерства.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Opinion essay — письменное рассуждение, где автор чётко выражает личное мнение по конкретной теме, развивая аргументы для его поддержки.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элементы: выделение позиции, логичное раскрытие мысли с примерами или фактами, а также завершённая структурированная композиция.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opinion essay: определение и особенности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изложения формальный и нейтральный; важно сохранять объективность и избегать разговорных выражений.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50" y="1328684"/>
            <a:ext cx="2718000" cy="1595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000" y="1328684"/>
            <a:ext cx="2718000" cy="15952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3000" y="1328684"/>
            <a:ext cx="2718000" cy="15952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темы для opinion essay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48615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затрагивает, как технологический прогресс меняет повседневную жизнь, обучение и взаимоотношения между людьми, вызывая как позитивные, так и спорные дискуссии.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8615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технологий на общество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92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Анализируется влияние социальных сетей на мировоззрение и коммуникацию, отражая современные тенденции и проблематику подростков.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92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социальных медиа в формировании мнений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339000" y="3698175"/>
            <a:ext cx="24453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вопрос о последствиях окружающей среды и возможных мерах по улучшению экологии, что актуально для школьников и общества в целом.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39000" y="3080925"/>
            <a:ext cx="24453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сегодняшнего мира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содержит постановку темы и чёткое выражение личной позиции автора относительно вопроса обсуждения.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блок включает 2-3 абзаца с аргументами, приводящими доказательства и примеры, поддерживающие позицию.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структура opinion essay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Логический переход между частями помогает читателю легко следить за ходом рассуждения и усиливает убедительность текста.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кратко резюмирует мнения, подчёркивая главную мысль и не вводя новые аргументы.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структуры эссе по объёму (% слов)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ЕГЭ рекомендован объём 200–250 слов, для IELTS — 250–300 слов; это обеспечивает сбалансированность каждого раздела.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распределение слов позволяет сохранить логичность и полноту аргументации, что положительно влияет на оценку.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экзаменационных центров ЕГЭ и IELTS, 2022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черты эффективного opinion essay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позиция и логика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эссе содержит ясное выражение личного мнения и последовательное изложение аргументов в связных абзацах.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изложения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формальный стиль, аккуратное построение предложений и устойчивые речевые обороты для поддержания академичности текста.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выражения для формулировки мнения в opinion essay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my opinion…, I strongly believe…, These фразы служат для чёткого и формального выражения позиции автора.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Варьирование выражений способствует избеганию монотонности и делает текст более интересным для читателя.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таких клише помогает структуировать рассуждения и поддерживать академический стиль изложения.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my point of view…, Personally, I think… позволяют плавно вводить личное мнение в текст эссе.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315388"/>
            <a:ext cx="4348200" cy="16305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клише: Аргументы ЗА и ПРОТИВ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представлены устойчивые выражения, помогающие структурировать аргументы и контраргументы в opinion essay.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данных клише повышает связность текста и способствует логически выверенному построению рассуждения.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«Английский язык. Подготовка к ЕГЭ», 2022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Аргументация: как строится логика доказательства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абзаце содержится один чёткий аргумент, который раскрывается с помощью релевантного примера или факта.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 подкреплённые утверждения уменьшают силу аргумента и общий уровень доверия к тексту.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аргумента включает: тезис, объяснение, подтверждающий пример, и вывод, усиливающий убедительность позиции.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и однозначная формулировка собственной позиции в начале эссе является важным критерием для демонстрации понимания темы и направленности рассуждения.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и полнота раскрытия аргументов, их логичное развитие с примерами или фактами повышают убедительность и качество работы.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оценки opinion essay в экзаменационных системах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Лингвистическая правильность: разнообразный лексический запас и точное использование грамматических форм, а также соблюдение объёма и формального стиля требуются для высокого балла.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текста должна быть логичной: плавные переходы между абзацами, понятное построение мысли и соблюдение традиционной структуры эссе.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opinion essay и способы их избежать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авторы не выражают чётко своё мнение или меняют его в ходе эссе, что снижает ясность и убедительность текста. Это вызывает путаницу у читателя и негативно влияет на оценку.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Неопределённость позиции и её противоречивость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работы страдают от недостатка иллюстрирующих аргументов и повторения одних и тех же мыслей, что уменьшает интерес и снижает уровень анализа темы.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конкретных примеров и повторение идей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онлайн-образование становится всё более востребованным, что отражает современные тенденции развития технологий и их влияние на учебный процесс.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успешного вводного абзаца opinion essay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 считаю, что обучение в онлайн-формате открывает уникальные перспективы и расширяет образовательные горизонты для каждого ученика.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цифровых технологий предоставляет новые возможности для получения знаний, делая образование доступным для широкого круга людей.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аргументации и примеров в основном абзаце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ключевых аргументов — возможность учиться независимо от местоположения или финансовых ограничений. Статистика показывает рост онлайн-курсов на 35% за последние три года, что подтверждает востребованность формата.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онлайн-образования для разных категорий обучающихся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Онлайн-формат позволяет студентам выбирать удобное время для занятий и адаптировать программу под собственные потребности, что способствует более эффективному усвоению материала.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и индивидуализация учебного процесса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повторно чётко утверждает позицию автора без добавления новых аргументов, обеспечивая завершённость рассуждения и логическое завершение текста.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обобщение ранее изложенных аргументов помогает читателю вспомнить основные пункты и усилить восприятие позиции.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заключения: закрепление позиции и итоги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необходимости можно добавить общую рекомендацию или подчеркнуть важность темы для дальнейшего размышления.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планированию написания opinion essay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с определения и формулировки собственной позиции по заданной теме, чтобы иметь чёткий ориентир при написании эссе.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Продумайте логичные переходы и речевые клише для связности текста, что поможет избежать ошибок в структуре и повысит качество работы.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 два-три ключевых аргумента, подкреплённых примерами, для убедительного обоснования своей точки зрения.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opinion essay на умения и навыки учащихся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эссе формирует навыки критического анализа и логического мышления, развивает умение ясно выражать и аргументировать собственные идеи.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опыт способствует самостоятельности в суждениях и уверенности в общении на английском языке, что важно для дальнейшего обучения и профессионального роста.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Opinion essay является обязательным элементом письменной части ЕГЭ по английскому языку, а также входит в экзаменационные форматы Cambridge English, IELTS и SAT.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opinion essay в образовательных стандартах России и мира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данной формы работы способствует успешному продолжению обучения как в российских, так и в международных образовательных системах.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создания аргументированного текста отражают уровень критического мышления и владения языком у студента, что важно для оценки академической готовности.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советы по совершенствованию навыков написания opinion essay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 написания эссе на разнообразные темы помогает овладеть структурой и улучшить качество аргументации.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чтение академических и популярных английских текстов расширяет словарный запас и способствует развитию тематического кругозора.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обратной связи от преподавателей позволяет выявить и исправить ошибки, а также повысить лексический и грамматический уровень.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 анализ успешных образцов работ развивает понимание приемов и эффективных стратегий построения текста.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грамотно и аргументированно излагать мнение способствует успеху на экзаменах, развитию критического мышления и формированию коммуникативных способностей на английском языке.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навыков opinion essay в образовании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2026-05-07T21:11:02Z</dcterms:created>
  <dcterms:modified xsi:type="dcterms:W3CDTF">2026-05-07T21:11:02Z</dcterms:modified>
</cp:coreProperties>
</file>