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до последней трети XIX века: рабство, демократия и рост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росла, но ее развитие строилось на тяжелых противоречиях.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за независимость США быстро расширялись, росли населением и богатством. Но путь развития был разным: Север индустриализировался, Юг опирался на плантации, а Запад осваивали фермеры и переселенцы.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молодое государство стало сильной державой
</a:t>
            </a:r>
            <a:endParaRPr lang="en-US" sz="262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и устройство власти
</a:t>
            </a:r>
            <a:endParaRPr lang="en-US" sz="27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штатов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объединила страну в федерацию, где часть полномочий принадлежала центральной власти, а часть оставалась у штатов. Это помогло сохранить единство при большом разнообразии регионов.
</a:t>
            </a:r>
            <a:endParaRPr lang="en-US" sz="1737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Законодательная, исполнительная и судебная ветви власти были разделены, чтобы ни одна из них не стала главной. Конгресс принимал законы, президент управлял страной, а Верховный суд следил за их соответствием Конституции.
</a:t>
            </a:r>
            <a:endParaRPr lang="en-US" sz="1703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 правах 1791 года дополнил Конституцию важными свободами. Он защитил свободу слова, вероисповедания и собраний, а также право на справедливый суд и защиту от произвола властей.
</a:t>
            </a:r>
            <a:endParaRPr lang="en-US" sz="1746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демократия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всех свободах политические права распространялись не на всех. Женщины, рабы и многие бедные жители долгое время оставались вне полноценного участия в политической жизни страны.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 и Запад: разные пути развития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 США развивались по-разному и по-разному понимали труд, богатство и будущее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касались не только хозяйства, но и самого устройства общества: кто работает, кому принадлежит земля и для кого производится товар.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и социальной истории США XIX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как основа южной экономики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Хлопковая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рабский труд прежде всего использовался на хлопковых плантациях. Хлопок приносил большие доходы и стал главным товаром, который южные штаты продавали на внешние рынки.
</a:t>
            </a:r>
            <a:endParaRPr lang="en-US" sz="1679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жестокость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Порабощенные люди работали под принуждением, часто без отдыха и защиты. Их семьи могли разлучать, а любые попытки сопротивления встречали насилием и наказаниями.
</a:t>
            </a:r>
            <a:endParaRPr lang="en-US" sz="1658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рабства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1860-х годов в рабстве находились около 4 миллионов афроамериканцев. Это была огромная часть населения Юга, чья жизнь полностью контролировалась хозяевами.
</a:t>
            </a:r>
            <a:endParaRPr lang="en-US" sz="1735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прав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лишало человека свободы передвижения, образования и законной защиты. Для большинства рабов не существовало ни политических прав, ни возможности самостоятельно распоряжаться своей жизнью.
</a:t>
            </a:r>
            <a:endParaRPr lang="en-US" sz="1605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хлопкового производства и усиление рабовладения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хлопкоочистительной машины резко ускорило обработку сырья и сделало хлопок особенно выгодным для плантаций.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становилось производство хлопка, тем сильнее южная экономика зависела от рабского труда и внешнего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производстве хлопка в США; 1790–1860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революция и единый рынок
</a:t>
            </a:r>
            <a:endParaRPr lang="en-US" sz="3138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ускорили движение по рекам и озерам. Товары и пассажиры стали перемещаться быстрее, а связи между внутренними районами и портами заметно укрепились.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Эри-канал, открытый в 1825 году, резко удешевил перевозки между Великими озерами и Атлантическим побережьем. Это помогло западным товарам легче попадать на крупные рынки.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1860 году железные дороги стали главным способом доставки зерна, хлопка, угля и машин. Они связали регионы в более единое экономическое пространство.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транспортные пути ускорили обмен товарами между Севером, Югом и Западом. Так страна постепенно превращалась в единый рынок, а не набор изолированных территорий.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рынок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росла экономика США в XIX веке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причины роста: население, земля, производство и транспорт.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млн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приехали в США в XIX веке и стали важной рабочей силой для городов и строек.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Ирландские и немецкие переселенцы помогали строить каналы, железные дороги, порты и фабрики. Их труд поддерживал быстрый рост городов Северо-Востока.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иммиграции в США в XIX веке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Запада и судьба коренных народов
</a:t>
            </a:r>
            <a:endParaRPr lang="en-US" sz="291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Тихому океану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«явного предназначения» оправдывала продвижение поселенцев на запад как «естественную» миссию страны. После присоединения Техаса и земель, полученных после войны с Мексикой, карта США быстро менялась. Но вместе с новыми территориями приходили конфликты за землю и власть.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Выселение и потеря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коренных народов расширение США означало не освоение, а изгнание. Закон о переселении индейцев 1830 года стал началом массового вытеснения племен с их земель. Людей отправляли далеко на запад, разрушая привычный уклад жизни и связи с родными местами.
</a:t>
            </a:r>
            <a:endParaRPr lang="en-US" sz="12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Компромиссы вокруг рабства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соглашения пытались удержать баланс между Севером и Югом, но каждое новое решение лишь откладывало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компромисс становился лишь паузой: вопрос о рабстве не решался, а разногласия между регионами становились острее.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Миссури (1820), Компромисс 1850 года, Закон Канзас—Небраска (1854)
</a:t>
            </a:r>
            <a:endParaRPr lang="en-US" sz="15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Аболиционизм и борьба против рабства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1830–1840-е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Аболиционисты выступали с газетами, речами и петициями. Они доказывали, что рабство противоречит морали, религии и законам, а также лишает людей свободы и достоинства.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Гарриет Бичер-Стоу «Хижина дяди Тома» сделала спор о рабстве общенациональным. После ее выхода тема стала обсуждаться не только политиками, но и обычными семьями.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Фредерик Дуглас, Уильям Ллойд Гаррисон и Гарриет Табмен стали символами борьбы против рабства. Их выступления и действия помогали общественному движению расти и влиять на политику.
</a:t>
            </a:r>
            <a:endParaRPr lang="en-US" sz="12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1850-х годов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решение временно сдерживало спор, но борьба за новые территории и статус рабства быстро превращала его в общенациональный кризис.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напряженности идет вверх: к концу десятилетия прежние компромиссы уже не могли удержать страну от раскола.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кризиса 1850-х годов: Компромисс 1850 года, Закон Канзас—Небраска (1854), события в Канзасе, решение по делу Дреда Скотта (1857)
</a:t>
            </a:r>
            <a:endParaRPr lang="en-US" sz="15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причины и начало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спор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конфликта было рабство, но вместе с ним спорили и о правах штатов, и о том, кто будет решать судьбу новых территорий на западе.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развивался как промышленный регион, а Юг опирался на плантации и рабский труд. Эти различия делали компромисс все труднее, потому что интересы сторон расходились.
</a:t>
            </a:r>
            <a:endParaRPr lang="en-US" sz="1579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штатов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Авраама Линкольна на выборах 1860 года несколько южных штатов объявили о выходе из Союза и создали Конфедерацию, считая, что их права нарушены.
</a:t>
            </a:r>
            <a:endParaRPr lang="en-US" sz="1719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 Самтер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Обстрел форта Самтер в апреле 1861 года стал началом открытой войны. После этого спор о политике превратился в вооруженное столкновение двух лагерей.
</a:t>
            </a:r>
            <a:endParaRPr lang="en-US" sz="17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в годы войны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имел больше населения, фабрик, железных дорог и запасов оружия. Это помогало быстрее собирать армию, снабжать ее и заменять потери в ходе долгой войны.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стороны Юга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располагал меньшими ресурсами и хуже был связан транспортом. Ему было труднее производить оружие, продовольствие и снаряжение для армии в больших объемах.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Конфедерации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Южане рассчитывали на знание местности, поддержку части населения и опытных командиров. Они надеялись, что смогут измотать Север и добиться признания своей независимости.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Свою роль сыграли морская блокада южных портов, более сильная экономика и возможность вести войну дольше. Постепенно эти преимущества стали решающими.
</a:t>
            </a:r>
            <a:endParaRPr lang="en-US" sz="17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и важные решения войны
</a:t>
            </a:r>
            <a:endParaRPr lang="en-US" sz="31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изменили правовой статус миллионов людей и сделали отмену рабства частью государственного закона, а не только военной меры.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войны рабство было отменено официально, но равенство в повседневной жизни еще долго оставалось недостигнутым.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Прокламация об освобождении (1863), 13-я поправка к Конституции США (1865), окончание Гражданской войны (1865)
</a:t>
            </a:r>
            <a:endParaRPr lang="en-US" sz="15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и новые права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началась Реконструкция — попытка вернуть Юг в Союз и одновременно изменить устройство общества. Это был сложный период восстановления городов, дорог и власти.
</a:t>
            </a:r>
            <a:endParaRPr lang="en-US" sz="1726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14-я поправка 1868 года закрепила гражданство за людьми, родившимися в США. Она стала важной защитой от попыток лишить бывших рабов основных прав.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15-я поправка 1870 года запретила отказывать в голосовании по признаку расы. Это расширило политические права, хотя на практике они еще долго нарушались.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сохранялись бедность, насилие и сопротивление равноправию. Местные власти и вооруженные группы нередко пытались запугать чернокожих жителей и ограничить их свободы.
</a:t>
            </a:r>
            <a:endParaRPr lang="en-US" sz="17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страна сложилась к 1870-м годам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1870-м годам США стали экономически сильнее, но регионы страны развивались по-разному и сохраняли заметные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стала единым рынком, но Север, Юг и Запад по-прежнему отличались по хозяйству, уровню богатства и условиям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итогам развития регионов США к 1870-м годам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млн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оставались в рабстве накануне Гражданской войны.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показывает, что экономический рост страны опирался на несвободу миллионов людей, поэтому расширение демократии шло рядом с глубоким неравенством.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численности порабощенных афроамериканцев в США к началу 1860-х годов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США вышли из этого века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1870-м годам США стали сильнее, богаче и заметно крупнее, но за этим успехом стояли рабство, война и долгие споры о правах, которые страна еще только начинала решать.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2026-06-01T06:07:59Z</dcterms:created>
  <dcterms:modified xsi:type="dcterms:W3CDTF">2026-06-01T06:07:59Z</dcterms:modified>
</cp:coreProperties>
</file>