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8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компьютерные сети: как устройства работают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6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 объединяет устройства на ограниченной территории и помогает обмениваться данными, печатать и учиться.
</a:t>
            </a:r>
            <a:endParaRPr lang="en-US" sz="3586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 встречается в школе, офисах, библиотеках и больницах: сеть связывает рабочие места, печать, проекторы и Wi‑Fi, а также дает быстрый доступ к образовательным ресурсам. Исторически развитию помог Ethernet и стандарт IEEE 802.3.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локальные сети и зачем они нужны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Гбит/с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Скорости около 1 Гбит/с делают файлы и учебные материалы удобными для обмена внутри помещения.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сеть охватывает небольшую территорию и обычно принадлежит одной организации. Для LAN характерны единые правила управления, высокая скорость и быстрый обмен ресурсами. В школьных и домашних сетях часто встречаются 100 Мбит/с и 1 Гбит/с.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скоростей в школьных и домашних сетях (диапазоны встречаемости; точные значения зависят от оборудования).
</a:t>
            </a:r>
            <a:endParaRPr lang="en-US" sz="15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устройства локальной сети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Сетевой адаптер «приводит» устройство к сети и формирует обмен на физическом и канальном уровне. Коммутатор соединяет несколько устройств в пределах LAN, уменьшая лишние отправки и упрощая управляемость.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Маршрутизатор связывает локальную сеть с внешними сетями, в том числе с интернетом. Точки доступа Wi‑Fi обеспечивают беспроводное подключение, а кабели и серверы поддерживают доставку данных и централизованные сервисы.
</a:t>
            </a:r>
            <a:endParaRPr lang="en-US" sz="15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данные проходят в локальной сети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обмена кадрами и пакетами внутри LAN и при выходе в интернет.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56953"/>
            <a:ext cx="4759500" cy="21248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Проводные и беспроводные среды передачи данных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кабельных и беспроводных вариантов помогает выбрать подходящее решение для стационарных рабочих мест и мобильных устройств.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Кабель чаще выбирают ради предсказуемой производительности, а Wi‑Fi — ради мобильности; в обоих случаях результат зависит от условий и оборудования.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технические ориентиры по типичным характеристикам сред передачи (уточняются конкретной спецификацией оборудования).
</a:t>
            </a:r>
            <a:endParaRPr lang="en-US" sz="15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скорости Ethernet в локальных сетях
</a:t>
            </a:r>
            <a:endParaRPr lang="en-US" sz="31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пропускной способности уменьшает время ожидания при загрузке больших файлов и одновременной работе многих устройств в классе.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скорость сегмента, тем проще поддерживать современные сценарии: облачные сервисы, видеоматериалы и параллельные подключения.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по распространенным уровням скоростей Ethernet (порядок значений отражает типичную эволюцию стандартов).
</a:t>
            </a:r>
            <a:endParaRPr lang="en-US" sz="15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Топологии локальных сетей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Топологии LAN описывают, как устройства физически и логически связаны между собой: шина, звезда, кольцо и ячеистая структура. От выбора топологии зависит и надежность, и удобство расширения.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и офисных сетях чаще всего применяют «звезду», потому что все подключается к коммутатору. Тогда отказ одного кабеля обычно не прекращает работу остальных рабочих мест и сервисов.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Топология влияет на стоимость оборудования, простоту диагностики неисправностей и предсказуемость поведения сети. Понимание схемы помогает быстрее находить «узкие места» и корректно планировать замену компонентов.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Коммутатор как центральное устройство LAN
</a:t>
            </a:r>
            <a:endParaRPr lang="en-US" sz="294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Коммутатор работает на канальном уровне и пересылает кадры только в тот порт, где находится нужное устройство. Он опирается на таблицу MAC-адресов, поэтому лишний трафик снижается.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сети коммутатор объединяет компьютеры кабинета, принтеры, серверы и точки доступа Wi‑Fi. Благодаря этому связь организована и администрировать сеть становится проще, чем при прямых соединениях.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79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IP-адреса и маска подсети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устройству в LAN нужен уникальный IP-адрес, чтобы пакеты находили правильный получатель. Без корректной адресации обмен данными внутри сети и между сервисами невозможен.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IP-адрес для устройства
</a:t>
            </a:r>
            <a:endParaRPr lang="en-US" sz="137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локальных сетей чаще применяют частные адреса: 10.0.0.0/8, 172.16.0.0/12 и 192.168.0.0/16. Это помогает не конфликтовать с адресами в интернете и упрощает настройку.
</a:t>
            </a:r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частных адресов
</a:t>
            </a:r>
            <a:endParaRPr lang="en-US" sz="1382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подсети показывает, какая часть адреса относится к сети, а какая — к устройству. Так становится ясно, когда данные отправляются «внутри» и когда требуется маршрутизация.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подсети и границы сети
</a:t>
            </a:r>
            <a:endParaRPr lang="en-US" sz="1377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DHCP-сервер автоматически назначает адреса, шлюз и параметры сети, снижая вероятность ошибок ручной настройки. Это особенно полезно в учебных кабинетах с частой сменой устройств.
</a:t>
            </a:r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DHCP для автоматической выдачи
</a:t>
            </a:r>
            <a:endParaRPr lang="en-US" sz="12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чаще всего выполняет школьная LAN
</a:t>
            </a:r>
            <a:endParaRPr lang="en-US" sz="261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сеть часто «обслуживает» сразу несколько сценариев: учебные задания, обмен документами между классами и быструю выдачу материалов учителям.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LAN в классе и административном контуре работает как единая среда для обучения и совместного доступа, а не только как «проводка для интернета».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модель на основе описанных сценариев, без статистических долей; дата подготовки: 2026-05-13
</a:t>
            </a:r>
            <a:endParaRPr lang="en-US" sz="14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 в составе локальной сети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 дополняет проводную LAN и делает сеть удобной для ноутбуков и мобильных устройств, но качество связи сильнее зависит от условий помещения, чем при Ethernet-подключении.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сигнал влияют стены, расстояние до точки доступа и количество одновременных пользователей: при высокой нагрузке растут задержки и могут «проседать» скорости.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используют диапазоны 2,4 ГГц и 5 ГГц: 2,4 ГГц лучше добирается через преграды, а 5 ГГц чаще дает выше скорость при меньшем покрытии.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версии стандартов Wi‑Fi повышают эффективность в условиях множества подключений, помогая точке доступа обслуживать устройства более равномерно и стабильно.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локальной сети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при проектировании и запуске школьной или небольшой офисной LAN
</a:t>
            </a:r>
            <a:endParaRPr lang="en-US" sz="14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008" y="1324100"/>
            <a:ext cx="3573650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локальных сетей
</a:t>
            </a:r>
            <a:endParaRPr lang="en-US" sz="2825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аспектов позволяет понять, где LAN особенно эффективна и что нужно учитывать при эксплуатации.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 дает заметный выигрыш по совместной работе и управляемости, но устойчивость и «производительность на практике» определяются качеством настройки и надежностью центрального оборудования.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практики эксплуатации локальных сетей; дата подготовки: 2026-05-13
</a:t>
            </a:r>
            <a:endParaRPr lang="en-US" sz="13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локальной сети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используют сложные пароли и учетные записи с разными правами, своевременно обновляют прошивки оборудования, включают антивирус и настраивают резервное копирование, чтобы снизить последствия инцидентов.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сети важно запрещать подключения неизвестных устройств, избегать общих паролей для всех пользователей и применять разделение сети на сегменты — это уменьшает масштаб возможного ущерба.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снижения скорости сети
</a:t>
            </a:r>
            <a:endParaRPr lang="en-US" sz="300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часто появляется из-за сочетания факторов: нагрузка на Wi‑Fi усиливается, когда многие устройства подключены к одной точке доступа в одном помещении.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подчеркивает, что «проблема скорости» не всегда техническая неисправность; нередко речь о распределении устройств, настройках и состоянии среды передачи.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представление на основе типовых причин для школьных сетей; дата подготовки: 2026-05-13
</a:t>
            </a:r>
            <a:endParaRPr lang="en-US" sz="14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00" y="1630220"/>
            <a:ext cx="521700" cy="417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250" y="1630220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9150" y="15875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сети в школе, дома и в организации
</a:t>
            </a:r>
            <a:endParaRPr lang="en-US" sz="2819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Школа: учебная и административная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 соединяет учебные компьютеры, серверы и принтеры, а также интерактивное оборудование, чтобы классы могли работать с общими материалами и цифровыми сервисами без долгих задержек.
</a:t>
            </a:r>
            <a:endParaRPr lang="en-US" sz="1367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Дом: бытовые устройства и развлечения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сеть связывает ноутбуки, смартфоны, телевизоры, игровые приставки и умные устройства. Это упрощает обмен файлами и доступ к сервисам, но требует аккуратной настройки Wi‑Fi.
</a:t>
            </a:r>
            <a:endParaRPr lang="en-US" sz="1450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Организация: рабочие места и 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организациях LAN поддерживает рабочие станции, терминалы, IP-телефонию, систему учета и файловые серверы. Единая инфраструктура делает обмен данными предсказуемым и управляемым.
</a:t>
            </a:r>
            <a:endParaRPr lang="en-US" sz="13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локальные сети со временем
</a:t>
            </a:r>
            <a:endParaRPr lang="en-US" sz="30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новым средам передачи не только повышал скорость, но и менял архитектуру: появлялись коммутаторы, расширялся Wi‑Fi и росла роль сетевого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общий тренд: LAN стала частью более крупной цифровой инфраструктуры, где важны не только «скорость», но и удобство администрирования и надежность.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этапов развития LAN; дата подготовки: 2026-05-13
</a:t>
            </a:r>
            <a:endParaRPr lang="en-US" sz="155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 и дома особенно важны энергоэффективность, устойчивость в часы пик и удобство администрирования: сети должны оставаться понятными для обслуживающего персонала и безопасными для пользователей.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развиваются локальные сети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LAN опирается на рост скорости и надежности, а также на более «умное» управление трафиком — чтобы сеть сохраняла стабильность при большом количестве подключенных устройств.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фокус смещается к автоматической настройке, виртуальным сетям и интеграции с облачными сервисами, что помогает быстрее вводить оборудование в эксплуатацию и снижать число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8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сеть — основа цифровой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70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сеть объединяет устройства на ограниченной территории и обеспечивает быстрый обмен данными, совместный доступ к ресурсам и организованную работу. Для школы LAN особенно важна: обучение, проекты, печать и цифровые сервисы. Эффективность зависит от настройки, надежного оборудования и соблюдения правил безопасности.
</a:t>
            </a:r>
            <a:endParaRPr lang="en-US" sz="378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2026-05-13T18:24:43Z</dcterms:created>
  <dcterms:modified xsi:type="dcterms:W3CDTF">2026-05-13T18:24:43Z</dcterms:modified>
</cp:coreProperties>
</file>