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жизни: что должен знать ученик 8 класса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 влияют на здоровье, учёбу и самочувствие подростка.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подростковом возрасте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организм быстро растёт, а привычки уже начинают закрепляться надолго. Поэтому режим дня, питание, движение и отдых особенно заметно влияют на здоровье, учёбу и способность справляться с нагрузками.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86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образ жизни
</a:t>
            </a:r>
            <a:endParaRPr lang="en-US" sz="303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даёт организму энергию, строительный материал для роста и вещества для защиты от болезней. Важно не пропускать приёмы пищи и выбирать более полезные продукты каждый день.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помогает сердцу, лёгким и мышцам работать лучше, а телу — развиваться гармонично. Даже обычная ходьба, зарядка и игры на свежем воздухе уже дают заметную пользу.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отдыхает, а мозг лучше запоминает информацию и восстанавливается после учебного дня. Подросткам особенно важно ложиться спать вовремя и спать достаточно долго.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зубы, одежда и аккуратность помогают снизить риск инфекций и чувствовать себя увереннее. К этому же относятся осторожность на улице, дома и в интернете.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справляться со стрессом помогает сохранять настроение, внимание и работоспособность. Полезно делать паузы, общаться с близкими и не перегружать себя лишними делами.
</a:t>
            </a:r>
            <a:endParaRPr lang="en-US" sz="10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Тарелка, которая помогает учиться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рационе есть овощи, фрукты, крупы и белковые продукты, организму легче расти и восстанавливаться. Такая еда даёт устойчивую энергию на уроки, тренировки и повседневные дела без резких спадов сил.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полезном обеде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школьника хорошо смотрятся суп, гарнир, рыба или мясо, салат и напиток без лишнего сахара. Такой набор помогает получить сытный и сбалансированный приём пищи, который надолго сохраняет ощущение сытости.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сладкие перекусы подводят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Газировка, чипсы и фастфуд быстро создают ощущение насыщения, но не дают организму нужных веществ. После такого перекуса чаще появляется усталость, а зубам и пищеварению приходится работать с лишней нагрузкой.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основа роста и энергии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рациона школьника на один день
</a:t>
            </a:r>
            <a:endParaRPr lang="en-US" sz="331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помогают сохранять энергию в течение дня и снижают риск переедания вечером.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регулярным, разнообразным и достаточно питательным, чтобы поддерживать учёбу, рост и восстановление после нагрузки.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рациональному питанию школьников и материалы по здоровому образу жизни.
</a:t>
            </a:r>
            <a:endParaRPr lang="en-US" sz="6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нужно подростку каждый день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норму входят прогулки, игры, велосипед, плавание, зарядка и школьная физкультура. Полезны и короткие двигательные паузы в течение 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не только одна тренировка, но и ежедневная активность без долгого сидения.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ВОЗ: рекомендации по физической активности для детей и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активность влияет на организм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сердце и 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тренирует сердечно-сосудистую систему и помогает организму легче переносить повседневные нагрузки. Со временем становится проще подниматься по лестнице, ходить быстрее и дольше не уставать.
</a:t>
            </a:r>
            <a:endParaRPr lang="en-US" sz="799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мышцы и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мышцам и костям развиваться правильно, а также поддерживает осанку. Особенно полезны упражнения, где нужно тянуться, удерживать равновесие и двигаться с разной скоростью.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работа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активном движении лёгкие работают эффективнее, а тело лучше обеспечивается кислородом. Это важно не только для спорта, но и для концентрации внимания на уроках и общего самочувствия.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 и лучше сон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подвижного дня легче снять накопившееся напряжение и спокойно заснуть вечером. Физическая активность часто помогает чувствовать себя бодрее, увереннее и спокойнее в течение учебной недели.
</a:t>
            </a:r>
            <a:endParaRPr lang="en-US" sz="8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как основа самочувствия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помогает чередовать учёбу, движение, питание и отдых.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ухудшает память, внимание, настроение и скорость реакции, поэтому школьный день переносится тяжелее.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913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сна для подростков; материалы по здоровому образу жизни.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 среднем нужно подросткам 13–14 лет для нормального восстановления.
</a:t>
            </a:r>
            <a:endParaRPr lang="en-US" sz="19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перед приёмом пищи и после улицы — простое действие, которое заметно снижает риск передачи многих инфекций. Особенно важно делать это тщательно, не торопясь, уделяя внимание ладоням, пальцам и области под ногтями.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полостью рта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 помогает уменьшить риск кариеса и воспаления дёсен. Если делать это регулярно, дыхание остаётся свежее, а зубы дольше сохраняют здоровье и прочность.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Аккуратность, которая защищает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ухоженные волосы и короткие ногти делают повседневную гигиену более полной. Такие привычки помогают чувствовать себя опрятно, уменьшать риск накопления грязи и поддерживать общий комфорт в школе и дома.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здоровью школьника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повседневные ошибки постепенно накапливаются и снижают работоспособность, поэтому важно замечать их вовремя.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вредных факторов сочетается, тем выше усталость, слабее внимание и заметнее риск нарушений здоровья.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обобщённым рекомендациям ВОЗ и материалам о здоровом образе жизни школьников; условная оценка факторов риска.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здоровье глаз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работы с экраном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расстоянием до устройства, освещением и посадкой. Экран не должен быть слишком близко, а спина и шея должны оставаться в удобном положении.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Перерывы по правилу 20–20–20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20 минут переводите взгляд вдаль примерно на 20 секунд. Это помогает снизить напряжение глаз, уменьшить сухость и сохранить концентрацию.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 дня без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 до сна лучше убрать телефон и другие экраны. Так глазам легче отдохнуть, а засыпание проходит спокойнее и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 подростка
</a:t>
            </a:r>
            <a:endParaRPr lang="en-US" sz="32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ежедневные действия поддерживают здоровье, а какие постепенно его ослабляют.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дают стабильную энергию и самочувствие, а вредные постепенно снижают выносливость и внимание.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рациональному питанию, физической активности и профилактике вредных привычек у школьников.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настроение и способы восстановления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подростков часто появляется из-за контрольных, домашней нагрузки и конфликтов. Если напряжение растёт, первыми сигналами становятся раздражительность, усталость и ошибки по невнимательности.
</a:t>
            </a:r>
            <a:endParaRPr lang="en-US" sz="1174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Справляться помогает простой режим: чередовать работу и отдых, выходить на прогулку, делать физические упражнения и короткие дыхательные паузы. Это возвращает силы и улучшает настроение.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 не проходит, важно поговорить с родителями, учителем или школьным психологом. Своевременная поддержка предотвращает переутомление и помогает не потерять интерес к учёбе.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уверенно и безопасно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решения, когда сверстники предлагают рискованное действие или вредную привычку.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окружение влияет на привычки
</a:t>
            </a:r>
            <a:endParaRPr lang="en-US" sz="355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подростка часто повторяют то, что он видит дома и в классе. Если рядом принято двигаться, вовремя есть и соблюдать режим, полезные действия закрепляются намного легче.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друзей особенно важна в мелочах: выбрать воду вместо сладкого напитка, пройтись пешком, вовремя лечь спать и не засиживаться с телефоном вечером.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здорового дня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увидеть не только сильные стороны, но и то, что можно улучшить уже на этой неделе.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ровнее показатели, тем сбалансированнее режим дня; слабые зоны подсказывают, с чего начать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 самооценки режима дня, составленный на основе общих рекомендаций по здоровому образу жизни школьников.
</a:t>
            </a:r>
            <a:endParaRPr lang="en-US" sz="6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шаги, которые реально улучшают здоровье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 собой бутылку воды и пейте регулярно в течение дня. Это помогает поддерживать самочувствие и не забывать о питьевом режиме.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Ежедневный полезный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в рацион хотя бы один фрукт или овощ каждый день. Такой шаг легко выполнять, и он постепенно улучшает питание без резких ограничений.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Больше движения без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пути до школы можно пройти пешком, а дома сделать 5–10 минут зарядки. Небольшая активность легче входит в привычку, чем редкие большие нагрузки.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Раньше лечь спать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ложиться хотя бы на 30 минут раньше и сократить экранное время вечером. Даже такое небольшое изменение заметно облегчает утро и учёбу.
</a:t>
            </a:r>
            <a:endParaRPr lang="en-US" sz="9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успех в учёбе
</a:t>
            </a:r>
            <a:endParaRPr lang="en-US" sz="351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высыпается и нормально завтракает, ему легче сосредоточиться на объяснении учителя, дольше сохранять внимание и быстрее выполнять задания на уроках.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и прогулки помогают мозгу лучше работать, а телу — меньше уставать. Поэтому контрольные, ответы у доски и домашняя работа воспринимаются спокойнее.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уменьшают число пропусков занятий из-за плохого самочувствия. Это особенно важно в период проверочных работ, когда требуется стабильный ритм и хорошее восстановление.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 тоже растёт: школьнику проще общаться, участвовать в спорте и справляться со стрессом, если режим дня и состояние здоровья находятся в порядке.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ежедневных выборов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движение, сон, гигиена и спокойное отношение к нагрузкам формируют здоровье подростка шаг за шагом. Именно ежедневные привычки создают силы, уверенность и основу для успешной учёбы.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2026-05-21T02:30:28Z</dcterms:created>
  <dcterms:modified xsi:type="dcterms:W3CDTF">2026-05-21T02:30:28Z</dcterms:modified>
</cp:coreProperties>
</file>