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открытия: новые горизонты мира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 объединила континенты и расширила знания о Земле.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дефицит металлов и закрытие торговых путей заставили Европу искать морские маршруты в Азию, поддержанные новыми технологиями и властью монархов.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послужило толчком для исследований?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1488 году Диаш достиг мыса Доброй Надежды — впервые в истории европейцев. Это доказало возможность морского пути к индийским землям.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Обогнул южный мыс Африки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показала связь между океанами, открывая новый торговый маршрут и расширяя географические знания того времени.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Соединил Атлантику и Индийский океан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путешествия Бартоломеу Диаша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основал школу навигации в Сагреш и способствовал изучению западного африканского побережья, стимулируя открытия новых земель.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поддерживал технические разработки, такие как каравелла, и внедрение навигационных инструментов, что значительно улучшило мореходство.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принца Генриха Мореплавателя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1492 года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отправился на запад с тремя кораблями и достиг Багамских островов, положив начало европейскому знакомству с Новым Светом.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путешествия Колумба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то, что он считал путь в Азию, его экспедиции значительно расширили европейские представления о географии.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встречи Европы с Америкой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Веспуччи исследовал побережье Южной Америки в 1499-1502 годах, доказав, что открыты новый материк, а не часть Азии.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честь него был назван континент, а его экспедиции существенно расширили знания о западном полушарии.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Америго Веспуччи и новое понимание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1494 год: Испания и Португалия договорились о разделении неоткрытых территорий, чтобы избежать конфликтов в будущих колониях.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раздела прошла в 370 лигах к западу от Зеленого Мыса, разграничив сферы влияния в Атлантике и за её пределами.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получила Африку и большую часть Азии, а Испания — Америку и Карибы, формируя будущие колониальные империи.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Тордесильясский договор — деление новых земель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компаса позволило морякам точно определять стороны света даже в тумане и ночью, что значительно повысило безопасность плаваний.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— точный ориентир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помогали определять географическую широту по положению звезд, дополняя навигацию и улучшая карты.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и секстант — высота звезд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и маневренная каравелла с возможностью путешествовать далеко в открытом море стала основой для длительных экспедиций в эпоху открытий.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Каравелла — мобильное судно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— ключ к успеху в море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навигационные журналы, 16 век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покрывают разнообразные регионы, от Атлантики до Тихого океана, расширяя представления о мире.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доказали шарообразность Земли и значительный масштаб океанов, открыв новые торговые пути.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Экспедиционные маршруты и расширение географических знаний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1497–1498 годов впервые прошла морской маршрут вокруг Африки в Индию, открыв прямой торговый путь для Португалии.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привело к усилению влияния Португалии в Индийском океане, снижению цен на специи и обострению соперничества в Европе.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 Гама — путь в Индию и его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путешествия и главные трудности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1519 году Магеллан отправился из Испании с пятью кораблями. Путь оказался сложным: штормы, нехватка припасов и конфликты с экипажем стали серьезным испытанием для мореплавателей.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завершения кругосветного плавания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1522 году судно «Виктория» вернулось в Испанию, доказав, что Земля — шар. Экспедиция открыла новый морской путь через Тихий океан и внесла большой вклад в географические знания.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Кругосветное путешествие Магеллана — ключевые моменты экспедиции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Кабот в 1497 году впервые исследовал североамериканское побережье для Англии, открыв новые земельные территории и перспективы для колонизации.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Себастьян Кабот продолжил изучение региона, выявив богатые рыболовные угодья и укрепив английские позиции в Новом Свете.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Каботов: открытие побережья Северной Америки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1642 году Тасман достиг острова, который получил его имя. Это открытие расширило европейские знания о южных землях и новых направлениях исследования Океании.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острова Тасмания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Тасман первым обогнул Австралию и посетил Новую Зеландию, что позволило завершить картографирование Южного полушария и укрепить позиции Голландии в регионе.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вокруг Австралии и к Новой Зеландии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и экспедиции Абеля Тасмана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европейские страны, такие как Англия и Франция, включились в борьбу за территории, усиливая международное соперничество.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Португалия возглавили колониальные завоевания, создавая обширные владения с ценными ресурсами для метрополий.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гегемонии и экономических интересов привело к глобальной перестройке политических и экономических отношений.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ресурсы, включая золото и сельскохозяйственные товары, стимулировали рост мировой экономики и торговых связей.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колониальных империй: борьба европейских держав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 — первое путешествие Колумба
</a:t>
            </a:r>
            <a:pPr algn="l" indent="0" marL="0">
              <a:lnSpc>
                <a:spcPct val="130039"/>
              </a:lnSpc>
              <a:buNone/>
            </a:pPr>
            <a:r>
              <a:rPr lang="en-US" sz="5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познакомились с новыми растениями и культурами Америки, что стало началом обмена между мирами.
</a:t>
            </a:r>
            <a:endParaRPr lang="en-US" sz="1117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 — привоз домашних животных в Америку
</a:t>
            </a:r>
            <a:pPr algn="l" indent="0" marL="0">
              <a:lnSpc>
                <a:spcPct val="130039"/>
              </a:lnSpc>
              <a:buNone/>
            </a:pPr>
            <a:r>
              <a:rPr lang="en-US" sz="5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Конские и крупный рогатый скот изменили сельское хозяйство коренных народов и ландшафт Нового Света.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новых культурных растений в Европу
</a:t>
            </a:r>
            <a:pPr algn="l" indent="0" marL="0">
              <a:lnSpc>
                <a:spcPct val="130039"/>
              </a:lnSpc>
              <a:buNone/>
            </a:pPr>
            <a:r>
              <a:rPr lang="en-US" sz="5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Кукуруза, картофель и помидоры стали важной частью европейского рациона, способствуя плотности населения и экономическому росту.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болезней среди коренного населения
</a:t>
            </a:r>
            <a:pPr algn="l" indent="0" marL="0">
              <a:lnSpc>
                <a:spcPct val="130039"/>
              </a:lnSpc>
              <a:buNone/>
            </a:pPr>
            <a:r>
              <a:rPr lang="en-US" sz="5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болезни, такие как оспа, нанесли тяжелый удар по народам Америки, вызвав массовую смертность и социальные изменения.
</a:t>
            </a:r>
            <a:endParaRPr lang="en-US" sz="1024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Колумбов обмен: ключевые этапы и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спроса на трудовые ресурсы в колониях вызвало массовый экспорт африканцев для работы на плантациях в Америке.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превратилось в ключевой элемент хозяйственной системы, обеспечивая труд для производства сахарного тростника и хлопка.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Трансатлантическая работорговля привела к масштабным страданиям и разрушению африканских сообществ на протяжении столетий.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работорговли и рабства в Новый Свет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Великих географических открытий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обеспечили международные связи, создавая базу для формирования глобальной экономики.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мировой торговли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рынков и приток драгоценных металлов усилили финансовую мощь Португалии, Испании и других держав.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богатства европейских стран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от колоний повлияло на социально-экономическое развитие и стимулировало капиталистические процессы.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экономической структуры Европы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привели к созданию точных карт, позволяющих морякам увереннее ориентироваться в мировой океанской системе. Новые инструменты улучшили навигацию и географические знания.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Европу прибыли многочисленные ценные растения и сведения о новых народах, что расширило ботанические, этнографические и культурные горизонты науки.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открытия: новые карты, растения,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территориях Нового Света сформировались независимые государства с уникальными культурными традициями, смешавшими европейские и местные элементы.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Начавшаяся эпоха глобализации привела к постоянному обмену технологиями, языками и идеями между различными континентами.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открытий отражается в экономических связях современных стран, способствуя глобальным торговым и культурным процессам.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открытий заметно в повседневной жизни людей через разнообразие языков, кухонь, искусства и традиций.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наследие Великих географических открытий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 заложила основы современного общества, объединяя мир через торговлю и культуру. Несмотря на трудности, её наследие продолжает формировать глобальные связи и развитие человечества.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эпохи Великих географических открытий на современный мир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2026-05-10T15:26:39Z</dcterms:created>
  <dcterms:modified xsi:type="dcterms:W3CDTF">2026-05-10T15:26:39Z</dcterms:modified>
</cp:coreProperties>
</file>