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типа Членистоногие: ключевые особенности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— самые разнообразные животные с хитиновым покровом и членистыми ногами, живут везде.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эволюция членистоногих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возникли более 540 миллионов лет назад из многосегментных предков. Их хитиновый скелет и адаптации позволили освоить сушу, воду и воздух.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строения членистоногих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Хитиновый наружный скелет защищает их тело от пересыхания и хищников, придавая прочность и форму.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состоит из сегментов, объединённых в отделы: голова с органами чувств, грудь с конечностями и брюшко.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Членистые конечности обеспечивают разнообразные функции: движение, питание, защиту и строительство укрытий.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хитинового покрова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Хитиновый покров создаёт крепкую оболочку, удерживает влагу и защищает от повреждений, особенно важен для жизни на суше.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сторона покрова служит точкой крепления мышц, а внешние ворсинки и сенсорные структуры помогают ориентироваться в окружающей среде.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сторона покрова служит точкой крепления мышц, а внешние ворсинки и сенсорные структуры помогают ориентироваться в окружающей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Членистоногих: основные классы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преимущественно водные организмы с усиками и множеством ног, например, речной рак.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— хищники с четырьмя парами ног и отсутствием усиков, включают пауков и клещей.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самая многочисленная группа с тремя парами ног и одной парой усиков, разнообразны по образу жизни.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Многоножки имеют длинное тело с множеством сегментов и ног, обитают в почве и питаются органикой.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824491"/>
            <a:ext cx="4486275" cy="203861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классов членистоногих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особенности классов членистоногих: число ног, усиков и примеры представителей.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8 класса, раздел «Членистоногие»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класс обладает уникальным строением, адаптированным к разным условиям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336" y="1376975"/>
            <a:ext cx="230047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Насекомые: самая многочисленная группа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насекомых обширен и разнообразен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миллиона известных видов насекомых обитают почти во всех природных зонах. Они отличаются по форме, размеру и повадкам, включая множество незаметных и очень заметных представителей.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насекомых в экосистемах и хозяйстве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проводят опыление растений, разлагают органику и служат пищей для животных. Некоторые являются сельскохозяйственными вредителями, вызывая значительный ущерб урожаю.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Паукообразные: особенности группы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выделяют паутину, которую применяют для ловли добычи и создания защитных укрытий.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имеют четыре пары ходильных ног и лишены усиков, что отличает их от других членистоногих.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являются хищниками, охотятся на мелких животных, используя острые хелицеры для захвата добычи.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Ракообразные: разнообразие и среда обитания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преимущественно обитают в водной среде, имеют две пары усиков и развитые ходильные конечности.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Виды, такие как дафнии и циклопы, фильтруют воду, очищая её от частиц и поддерживая экосистемы.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служат пищей для многих рыб и птиц, играя важную роль в пищевых цепях.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Многоножки: представители и строение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Двухпарноногие многоножки обладают по две пары ног на каждый сегмент тела, что отличает их от губоногих с одной парой.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обитают в почве и питаются в основном разлагающейся органикой, иногда поедая мелких беспозвоночных.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обитают в почве и питаются в основном разлагающейся органикой, иногда поедая мелких беспозвоночных.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членистоногих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Фасеточные глаза состоят из множества мелких линз, что позволяет членистоногим быстро реагировать на движение и отличать детали в окружающей среде, обеспечивая высокую эффективность ориентации.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Антенны выполняют функции органов обоняния и осязания — они чувствительны к запахам, колебаниям воздуха и прикосновениям, что помогает находить пищу и избегать хищников.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Волосяные щетинки и сенсорные ямки воспринимают вибрации и химические сигналы, благодаря чему животные быстро реагируют на изменения в среде и коммуникацию с сородичами.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чувств членистоногих тесно связана с их поведением и выживанием, обеспечивая высокую точность восприятия и реагирования в самых разных условиях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превращения насекомых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 биологии 8 класса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дыхательных систем членистоногих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у наземных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насекомые используют трахеи — сложную сеть трубочек, через которые кислород поступает непосредственно к органам. Это обеспечивает эффективный газообмен без участия крови.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у паукообразных и ракообразных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дышат с помощью лёгочных мешков и трахей, а у водных ракообразных имеются жабры, позволяющие им дышать в воде. Такая специализация обеспечивает выживание в разных средах.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роль членистоногих в пищевых цепях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разнообразны по питанию: среди них есть хищники, травоядные, паразиты и всеядные, что отражает их адаптацию к разным экологическим нишам.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регулируют численность мелких организмов, участвуют в разложении органики и поддержании экологического баланса в природе.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служат пищей для птиц, рыб и млекопитающих, формируя основу разнообразных пищевых цепей в экосистемах.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членистоногих в природе и для человека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опыляют многие сельскохозяйственные и дикорастущие растения, обеспечивая урожай и биоразнообразие.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Являются важным элеменом кормовой базы для рыб, птиц и млекопитающих, поддерживая экосистемы.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вредят сельскому хозяйству и могут переносить опасные заболевания, влияя на здоровье человека и животных.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в науке и промышленности: для получения красителей, лекарств и исследования биологических процессов.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насекомых в опылении растений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насекомыми не только поддерживает экосистемы, но и способствует формированию устойчивых сельскохозяйственных культур.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«Энтомология для школьников», 2023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более 75% цветковых растений напрямую зависят от опыления членистоногими, что подчеркивает их ключевую экологическую роль.
</a:t>
            </a:r>
            <a:endParaRPr lang="en-US" sz="113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членистоногих к различным условиям среды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Восковой покров пустынных жуков
</a:t>
            </a:r>
            <a:pPr algn="l" indent="0" marL="0">
              <a:lnSpc>
                <a:spcPct val="100000"/>
              </a:lnSpc>
              <a:buNone/>
            </a:pPr>
            <a:r>
              <a:rPr lang="en-US" sz="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жуки обладают утолщённым восковым слоем, который снижает потерю влаги в жарких условиях. Это помогает им выживать в суровых пустынных экосистемах.
</a:t>
            </a:r>
            <a:endParaRPr lang="en-US" sz="1068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и жабры водных ракообразных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ракообразные имеют жабры и специальные плавники для дыхания и передвижения в воде, что обеспечивает их успешное обитание в водных средах.
</a:t>
            </a:r>
            <a:endParaRPr lang="en-US" sz="1009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и камуфляж лесных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лесные насекомые обладают покровительственной окраской и могут имитировать окружающую среду для защиты от хищников, повышая шансы на выживание.
</a:t>
            </a:r>
            <a:endParaRPr lang="en-US" sz="100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членистоногих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Жук-скакун считается самым быстрым среди членистоногих, способным развивать скорость до 7 километров в час, что позволяет ему эффективно убегать от хищников.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пауков количество глаз варьируется от двух до двенадцати в зависимости от вида, что отражает разнообразие их способов охоты и ориентации.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Японский краб-паук — крупнейшее членистоногое, с массой до 20 кг и размахом ног до 4 метров, впечатляющее своей величиной и мощью.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тропические муравьи строят гнёзда диаметром до трёх метров, демонстрируя сложные социальные структуры и продуманную архитектуру.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членистоногих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Эко-программы и сохранение среды обитания помогают восстанавливать численность полезных членистоногих и поддерживать экологический баланс.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пестицидов в аграрном секторе приводит к снижению популяций пчёл и других важнейших опылителей, угрожая урожаям и биоразнообразию.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инвазивных видов, например, колорадского жука, ухудшает экосистемы и способствует исчезновению местных видов членистоногих.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361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87875" y="1051425"/>
            <a:ext cx="5549400" cy="30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Членистоногие: ключ к пониманию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играют важную роль в экосистемах и науке, обеспечивают баланс природы и способствуют развитию технологий, что делает их изучение необходимым для устойчивого будущего.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2026-05-08T02:52:39Z</dcterms:created>
  <dcterms:modified xsi:type="dcterms:W3CDTF">2026-05-08T02:52:39Z</dcterms:modified>
</cp:coreProperties>
</file>