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Compound Adjectives в английском языке: зачем они нужны и как образуются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прилагательные: форма, смысл, правила и типичные ошибки.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39631" y="0"/>
            <a:ext cx="370358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Compound adjectives помогают точно описывать людей, вещи и события. Они часто встречаются в чтении, письме и экзаменационных заданиях, где важны краткость, ясность и грамотный выбор языковой формы.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в школьном английском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compound adjective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прилагательное состоит из двух или более слов, которые вместе обозначают один признак. В предложении такая конструкция работает как цельное определение и уточняет существительное точнее, чем отдельные слова.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compound adjective стоит перед существительным: a high-quality textbook, a long-term plan. В этой позиции слова воспринимаются как единый блок и образуют компактную характеристику предмета или явления.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глагола-связки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глагола-связки значение сохраняется, но написание может изменяться: The plan is long term. Здесь дефис часто не нужен, потому что конструкция уже не выполняет функцию препозиционного определения.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compound adjective не сводится к простому сложению слов. Важно не только значение каждого компонента, но и их связь в конкретном контексте, которая создаёт новое, устойчивое определение.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415519"/>
            <a:ext cx="4328400" cy="273071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соединяют слова по-разному и помогают передавать особый тип 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помогает предсказать смысл и часто подсказывает, нужен ли дефис.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английского словообразования и школьные грамматические справочники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образования compound adjectives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как главный маркер compound adjective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843575" y="11796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показывает, что несколько слов следует читать как одно определение. В выражениях a well-planned lesson или a cost-effective solution он помогает сразу увидеть границу сложного признака.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20450" y="22653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дефиса фраза может читаться иначе или выглядеть менее однозначно. Именно поэтому в письменной речи важно различать обычное словосочетание и compound adjective, выполняющее роль единого признака.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10950" y="33510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визуально соединяет компоненты в одно целое и делает структуру предложения прозрачнее. Это особенно полезно в учебных текстах, где важно быстро распознавать грамматическую связь между словами.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adverb + past participle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модели наречие уточняет причастие прошедшего времени: well-known, poorly paid, highly organized, deeply rooted. Такая комбинация позволяет кратко передать оценку качества или степени выраженности признака.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наречия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усиливает, смягчает или конкретизирует значение причастия. Благодаря этому одно компактное выражение может заменить более длинное описание и сделать текст более точным и экономным.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формы особенно характерны для учебных, новостных и академических текстов. Они позволяют быстро представить характеристику объекта, не перегружая предложение лишними пояснениями и повторениями.
</a:t>
            </a:r>
            <a:endParaRPr lang="en-US" sz="131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ученика важно запомнить: если наречие и причастие работают как одно определение перед существительным, они обычно пишутся через дефис и читаются как цельная языковая единица.
</a:t>
            </a:r>
            <a:endParaRPr lang="en-US" sz="132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53258"/>
            <a:ext cx="350400" cy="31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в составе compound adjective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a two-hour exam или a three-day trip точно указывает время, в течение которого длится действие. Такая форма особенно полезна, когда нужно передать продолжительность без лишних слов.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объём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вроде a ten-page article числительное помогает компактно обозначить объём текста, размер предмета или масштаб работы. Это делает описание точным и легко воспринимаемым.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 рейтинг
</a:t>
            </a:r>
            <a:pPr algn="l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a five-star hotel показывает не только количество, но и оценочную характеристику. Числительное здесь участвует в создании устойчивого compound adjective, который передаёт качество через привычный рейтинг.
</a:t>
            </a:r>
            <a:endParaRPr lang="en-US" sz="1381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речи такие конструкции часто помогают обозначить формат материалов: a two-part task, a four-question quiz. Они удобны, потому что сразу сообщают структуру и параметры задания.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точную статистику, а наглядное соотношение продуктивных моделей в учебной и общеязыковой практике.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модели с наречием и числительным: они чаще всего дают компактную и точную характеристику.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школьным примерам и типичным аутентичным контекстам; точные количественные данные не приводятся.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частотные модели compound adjectives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noun + past participle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модели существительное показывает, откуда берётся признак: hand-written, home-made, sun-dried. Первая часть указывает на материал, способ действия или связь с исходным объектом.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конкретный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обычным словосочетанием compound adjective делает значение плотнее и точнее. Смысл не распадается на отдельные слова, а собирается в единое определение с чёткой характеристикой.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часто описывают товары, изделия и технологии: wind-powered, machine-made, solar-powered. Они помогают не просто назвать объект, а уточнить, каким способом он создан или функционирует.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использовании этой модели важно учитывать словарную традицию и позицию в предложении. В препозиции такие формы чаще воспринимаются как сложные прилагательные и обычно требуют дефиса.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compound adjective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шагов: от выбора смысловой модели до проверки написания в контексте.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 -ed и -ing в составе compound adjectives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на -ed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-ed обычно помогает описать состояние, переживание или результат действия: bored, confused, tired-looking. В составе compound adjective такая форма делает признак более точным и часто переносит акцент на состояние объекта.
</a:t>
            </a:r>
            <a:endParaRPr lang="en-US" sz="1274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на -ing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-ing, наоборот, показывает источник впечатления или действия: boring, confusing, surprising. В сложных прилагательных оно помогает кратко передать причину впечатления, не разворачивая длинное пояснение.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дефисом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нередко соединяются с наречием или существительным через дефис: well-known, fast-moving, hard-working. Дефис показывает, что два слова работают как единое определение и относятся к одному существительному.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описываемое чувство и его источник: bored student — уставший от урока ученик, а boring lesson — скучный урок. Эта противопоставленность особенно полезна при чтении и письменных ответах.
</a:t>
            </a:r>
            <a:endParaRPr lang="en-US" sz="13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490" y="1508125"/>
            <a:ext cx="2129203" cy="198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Приложение, которое говорит понятно
</a:t>
            </a:r>
            <a:pPr algn="ctr" indent="0" marL="0">
              <a:lnSpc>
                <a:spcPct val="100000"/>
              </a:lnSpc>
              <a:buNone/>
            </a:pPr>
            <a:r>
              <a:rPr lang="en-US" sz="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смартфона легко встретить подсказки вроде user-friendly и time-saving. Такие слова сразу объясняют, почему продукт удобен: интерфейс понятен, действия занимают меньше времени, а пользоваться сервисом можно без лишних инструкций.
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 забота об экологии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упаковке, в рекламе и на вывесках часто появляются eco-friendly и long-lasting. Эти прилагательные помогают быстро оценить товар или решение: оно бережнее к природе, служит дольше и подходит для повседневного выбора.
</a:t>
            </a:r>
            <a:endParaRPr lang="en-US" sz="945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человека в короткой формуле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людей особенно естественно звучат open-minded и old-fashioned. Первое подчёркивает готовность к новым идеям, второе — приверженность привычным взглядам. Оба выражения компактны, но передают заметный оттенок оценки.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Compound adjectives в повседневной лексике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450802"/>
            <a:ext cx="4296900" cy="18640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написание зависит от роли слова в предложении и словарной нормы устойчивого выражения.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нужен не автоматически, а там, где слова образуют одно смысловое целое; устойчивые словарные формы и обычные словосочетания пишутся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английского словообразования и школьные грамматические справочники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Дефис, слитное и раздельное написание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21" y="1492106"/>
            <a:ext cx="274200" cy="24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8421" y="1504293"/>
            <a:ext cx="274200" cy="219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0421" y="1504293"/>
            <a:ext cx="274200" cy="219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compound adjective в предложении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позиции compound adjective образует единый блок и непосредственно уточняет предмет: a high-quality product, a low-cost ticket. Именно здесь чаще всего требуется дефис.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глагола-связки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be, seem, look и similar structures сочетание часто выглядит как обычная характеристика: The ticket is low cost. В таком случае оформление становится более нейтральным.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может менять оттенок интерпретации: перед существительным формулировка компактнее и точнее, а после глагола связки она звучит как простое описание признака без дополнительной связности.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возникают там, где нужно одновременно удержать смысл и форму: особенно в коротких определениях с числительными и устойчивыми моделями.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лексикой, а с оформлением структуры: ученикам важно проверять дефис, порядок компонентов и грамматическую функцию сочетания.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классификация типичных ошибок в школьных письменных работах по английскому языку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 употреблении compound adjectives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сочетания могут менять смысл и грамматическую роль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близкие формы способны описывать разные отношения: одна обозначает предмет, другая — единое определение. Именно поэтому дефис влияет не только на запись, но и на интерпретацию.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 примерам школьной грамматики английского языка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compound adjectives в письме и чтении
</a:t>
            </a:r>
            <a:endParaRPr lang="en-US" sz="288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формулировки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Compound adjectives позволяют заменить длинное описание одним точным определением. В эссе и статьях это помогает писать компактнее, не теряя смысла и стилистической ясности.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compound adjectives помогают быстрее схватывать информацию в объявлениях, инструкциях и новостях. Они концентрируют смысл в короткой форме, удобной для восприятия.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сразу задают нужный оттенок: user-friendly, eco-friendly, first-class. Читатель быстрее понимает, о качестве, назначении или уровне объекта идёт речь.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сильный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работах удачно выбранное compound adjective делает речь более естественной и зрелой. Оно показывает, что автор умеет точно подбирать языковые средства под задачу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дают разные смысловые акценты: оценку, длительность, происхождение или степень риска.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помогает быстро распознать, какой признак выражает compound adjective, и подобрать его без нарушения смысла и 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английского словообразования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compound adjectives по моделям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compound adjective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выбора правильного написания и интерпретации
</a:t>
            </a:r>
            <a:endParaRPr lang="en-US" sz="2997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compound adjectives 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Compound adjectives помогают писать точнее и читать внимательнее, если помнить о модели образования, позиции в предложении и словарной норме. Именно эти три ориентира делают форму уверенной и смысл прозрачным.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2026-05-31T14:31:59Z</dcterms:created>
  <dcterms:modified xsi:type="dcterms:W3CDTF">2026-05-31T14:31:59Z</dcterms:modified>
</cp:coreProperties>
</file>