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числа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числа помогают описывать величины выше и ниже нуля.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числа со знаком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со знаком окружают нас каждый день: они помогают записывать температуру, высоту, долги и изменения величин. С их помощью удобно сравнивать значения относительно нуля и точно описывать движение в разных направлениях.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знак и ноль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 находятся выше нуля и используются для записи величин, которые больше нуля. Перед ними знак плюс обычно не пишут, поэтому 7 и +7 обозначают одно и то же число.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меньше нуля и показывают значения, расположенные ниже нуля или в обратную сторону от выбранной точки отсчёта. Их записывают со знаком минус, например -3 или -15.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 относится ни к положительным, ни к отрицательным числам. Он служит границей между двумя группами и помогает понимать, где начинается отсчёт на числовой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нуля до точки показывает, насколько число удалено от нуля. Поэтому одинаково удалённые от нуля числа могут иметь разный знак, но одинаковую величину этого расстояния.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нуля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числа идут слева направо: чем правее точка, тем число больше. Справа от нуля находятся положительные числа, слева — отрицательные.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чисел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на прямой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расположения чисел на числовой прямой.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шкале видно, как числа располагаются по мере движения слева направо.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правее число, тем оно больше; среди отрицательных больше то, что ближе к нулю.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насколько число удалено от начала отсчёта. Он не может быть отрицательным и помогает сравнивать величины по расстоянию.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модуля числа из школьного курса математики.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единственное число, расстояние которого до нуля равно нулю.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насколько число удалено от начала отсчёта. Он не может быть отрицательным и помогает сравнивать величины по расстоянию.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знак и модуль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знак числа связан с его положением на прямой и расстоянием до нуля.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помогает определить сторону от нуля, а модуль — расстояние до него.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темы «Положительные и отрицательные числа».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 находятся на одинаковом расстоянии от нуля, но по разные стороны числовой прямой. Например, 4 и -4 или 9 и -9 образуют такие пары.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противоположных чисел модули равны, потому что их удалённость от нуля одинакова. Поэтому для чисел 1 и -1, 8 и -8 модуль будет одинаковым.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противоположные числа, получится ноль. Для числа 0 противоположное число тоже равно 0, потому что оно не смещено ни вправо, ни влево.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отрицательные числа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правило сравнения чисел относительно нуля и их положения на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чисел с разными знаками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модули слагаемых и сравнивают их. Из большего модуля вычитают меньший, а в ответе сохраняют знак числа с большим модулем.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такое сложение можно представить как движение в одну сторону на большее расстояние и затем в обратную — на меньшее.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модули равны, сумма равна нулю. Так происходит, например, в случае 10 + (-10), когда противоположные изменения полностью взаимно уничтожаются.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чисел с одинаковыми знаками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слагаемых положительные, их модули просто складывают, а в ответе сохраняют знак «плюс». Например, 4 + 6 даёт 10, потому что оба числа увеличивают результат.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удобно, когда изменения одного типа повторяются дважды. Две прибыли увеличивают итоговую сумму, а две потери, наоборот, усиливают отрицательный результат.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числа отрицательные, складывают их модули и ставят знак «минус». Так, (-5) + (-7) = -12: сумма остаётся отрицательной, но по модулю становится больше.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определяют знак каждого числа, затем находят сумму модулей и только после этого записывают общий знак ответа по условию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сложения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темы «Положительные и отрицательные числа».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одинаковые по модулю числа могут давать разные результаты в зависимости от знака и величины каждого слагаемого.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модуль положительного слагаемого больше, сумма положительна; если больше модуль отрицательного, результат отрицателен. При равных модулях получается ноль.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09550" y="1701075"/>
            <a:ext cx="27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заменить вычитание сложением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удобно переписать как прибавление противоположного числа. Так легче увидеть, что знак минус может относиться либо к действию, либо к самому числу.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знак действия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8 - (-3) сначала убирают двойной минус: 8 + 3. После этого остаётся обычное сложение, которое уже считают по знакомому правилу.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 сложению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вычесть положительное число, его заменяют на отрицательное: -4 - 2 = -4 + (-2). Такой приём помогает избежать ошибок в длинных примерах.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числами со знаком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сложения и вычитания чисел со знаком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со знаками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арифметики со знаками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правила для четырёх арифметических действий и помогает быстро определить знак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умножения и деления знак результата зависит от сочетания знаков; для сложения и вычитания применяется отдельное правило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со знаком вокруг нас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денежных расчётах минус может означать долг или расход, а плюс — поступление денег. Если записать изменения аккуратно, сразу видно, стало ли средств больше или меньше. Поэтому числа со знаком помогают вести понятный учёт.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тетради и в жизни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 и схемах отрицательные числа отмечают точки ниже уровня моря, а положительные — выше него. Так можно без длинных объяснений показать рельеф местности. Один знак делает описание точным и наглядным.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глубина на карте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термометре значение ниже нуля обозначают минусом, например -12°C. Такое число сразу показывает, что на улице холоднее точки отсчёта. По этой записи легко сравнить погоду в разные дни и заметить похолодание.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 не только тепло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за неделю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темы «Положительные и отрицательные числа».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позволяет увидеть не только значения, но и направление изменения температуры от дня к дню.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несколько раз пересекает ноль, значит погода менялась от отрицательных значений к положительным и обратно.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750" y="170107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000" y="170107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ошибаются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знак «минус» считают просто знаком уменьшения. На самом деле два минуса рядом дают плюс, поэтому -(-5) превращается в 5, а не в отрицательное число.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не всегда уменьшает число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думают, что -4 больше -1, потому что в нём число больше по модулю. На числовой прямой наоборот: -1 правее и значит больше, чем -4.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только по знаку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нельзя относить ни к положительным, ни к отрицательным числам. Он стоит на границе между двумя группами и служит точкой отсчёта на числовой прямой.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— особое число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9550" y="1652981"/>
            <a:ext cx="22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934450" y="1652981"/>
            <a:ext cx="18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числа со знаком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таблицы используют числа со знаком, чтобы показать, насколько значение выше или ниже нуля. Это помогает быстро сравнивать дни и замечать резкие изменения погоды.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финансах положительные числа обозначают поступления, а отрицательные — расходы, долги или убытки. Благодаря этому можно наглядно видеть, как меняется баланс.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расчёты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прямой и в задачах на движение числа со знаком показывают перемещение вправо и влево, вверх и вниз. Это помогает описывать изменение положения без лишних слов.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картах, схемах и чертежах числа со знаком показывают высоту над уровнем моря и глубину ниже него. Такая запись делает изображение точным и легко читаемым.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глубина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со знаком помогают точно сравнивать, измерять и считать изменения. Если помнить про ноль, модуль и правила действий, любые примеры становятся понятными и решаются без лишних сомнений.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2026-05-24T16:55:24Z</dcterms:created>
  <dcterms:modified xsi:type="dcterms:W3CDTF">2026-05-24T16:55:24Z</dcterms:modified>
</cp:coreProperties>
</file>