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растения: ключевые темы урока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разнообразие, строение и роль высших растений в природе и жизни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водорослей к высшим растениям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эволюционировали около 450 млн лет назад, освоив сушу благодаря развитию тканей, корней и стеблей. Мхи, папоротники и голосеменные демонстрируют этапы этого сложного пути развития.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высших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имеют специализированные ткани: покровные защищают, проводящие перемещают воду и питательные вещества, механические поддерживают структуру.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включают корень для поглощения, стебель для опоры и лист для фотосинтеза и газообмена, обеспечивая жизнедеятельность растения.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чередованием спорофита и гаметофита обеспечивает размножение и генетическое разнообразие в различных условиях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древо высших растений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представлена на временной шкале с ключевыми адаптациями к суше и усложнением строения.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переходом от водорослей к покрытосеменным отмечается увеличение разнообразия и сложность растений.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особенности и экологическая роль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участвуют в формировании болот, накапливают торф и удерживают влагу, создавая уникальные экосистемы и влияя на гидрологический баланс.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настоящих корней заменено ризоидами, которые обеспечивают прикрепление к субстрату и незначительное поглощение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папоротников и мхов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и сходства между двумя группами споровых растений.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более сложное строение и жизненный цикл по сравнению с мхам.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плаунов и хвощей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имеют членистые полые стебли с узлами. Они размножаются спорами и обитают в тенистых, влажных лесах, например, хвощ полевой.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характеризуются стелющимися ветвящимися побегами и размножаются спорами. Классический пример – плаун булавовидный.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структура и роль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голосеменных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не имеют цветков и плодов, их семена расположены открыто на чешуях шишек. Это отличает их от покрытосеменных.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– сосна, ель, можжевельник, кедр. Эти растения формируют тайгу и занимают большие территории северного полушария.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голосеменных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ценны как источник древесины, смолы и семян, используемых в промышленности и хозяйстве.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голосеменных и покрытосеменных
</a:t>
            </a:r>
            <a:endParaRPr lang="en-US" sz="2141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преобладают по числу видов и занимают почти все наземные территории.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биологическое разнообразие и экологическую стабильность суши.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атлас, 2022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цветков и плодов покрытосеменных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– орган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чашечки, венчика, тычинок и пестика. Он привлекает опылителей, обеспечивая опыление и последующее формирование семян.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расселение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формируется из пестика и защищает семена. Он помогает распространению растений, обеспечивая расселение через животных, ветер или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покрытосеменных: однодольные и двудольные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делятся на две большие группы: однодольные и двудольные. Однодольные обычно имеют одну семядолю, а двудольные — две, что отражается в их строении и развитии.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обладают мочковатой корневой системой — многочисленными тонкими корешками, тогда как у двудольных корневая система стержневая с одним главным корнем.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листьев отличается: у однодольных жилки идут параллельно, а у двудольных — сетчатое, что влияет на форму и структуру листовой пластинки.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однодольных — пшеница, кукуруза, тюльпан; среди двудольных — яблоня, фасоль и дуб. Эти различия помогают растениям адаптироваться к разным условиям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между однодольными и двудольными растениями по основным признакам и примеры представителей.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однодольных и двудольных отражают их эволюционные приспособления к разным экологическим условиям.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биологии для средней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19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высших растений: строение и функции
</a:t>
            </a:r>
            <a:endParaRPr lang="en-US" sz="2193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корня — закрепление растения в почве и поглощение воды с растворёнными минеральными веществами, что обеспечивает питание и устойчивость растению.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для проведения воды и питательных веществ между корнем и листьями, поддерживает листья и цветки, а также отвечает за рост растения вверх.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главный орган фотосинтеза и газообмена, обеспечивающий производство органических веществ и кислорода, необходимые для жизни растения 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роль у покрытосеменных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ароматные цветки привлекают насекомых-опылителей, повышая эффективность опыления. Этот процесс необходим для образования семян и способствует генетическому разнообразию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покрытосеменных состоит из чашечки и венчика, которые защищают и привлекают опылителей, а также из мужских (тычинок) и женских (пестика) половых органов, обеспечивающих 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высших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семена или споры и требует опыления и благоприятных условий для развития новых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осуществляется побегами, корневищами, луковицами или клубнями, позволяя растениям быстро распространяться и занимать новые 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размножения зависит от наличия воды, опылителей и плодородной почвы, что влияет на выживаемость и распространение разных видов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жизни на суше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кутикула и устьица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покрытосеменных имеют плотную восковую кутикулу на листьях, которая снижает испарение воды. Устьица регулируют газообмен, открываясь и закрываясь в зависимости от условий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корневой и опорной 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корни обеспечивают надёжное закрепление и поглощение воды глубоко из почвы. Опорные ткани придают растениям жёсткость и помогают противостоять ветрам и осадкам, что важно для жизни на суше.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играют ключевую роль в выделении кислорода, необходимого для дыхания живых организмов, а также участвуют в поддержании баланса воды и формировании экосистем.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отчёт по экологии растений,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кислорода на планете вырабатывается именно высшими растениями через фотосинтез.
</a:t>
            </a:r>
            <a:endParaRPr lang="en-US" sz="1955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 человек: применение в хозяйстве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 промышленная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являются основой питания человека, обеспечивая злаки, овощи и фрукты. Их древесина и волокна служат сырьём для промышленности и строительства.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хозяйственные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поставляют лекарственные препараты, а также материалы для одежды и хозяйственных нужд. Культурные виды, такие как пшеница и хлопок, поддерживают экономику и развитие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защита высших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приводит к утрате многих видов растений и разрушению природных экосистем, что вызывает экологический дисбаланс.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почвы и воды негативно влияет на здоровье растений и их способность к размножению и росту в дикой природе.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видов нарушает естественные сообщества, вытесняя местные растения и уменьшая биоразнообразие.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растений создают заповедники, национальные парки и проводят восстановительные работы, а также включают редкие виды в Красную книгу и повышают экологическое образование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 сохранения высших растений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высших растений помогает сохранять экосистемы и природный баланс. Защита растений - ключ к устойчивому будущему, обеспечивающему благополучие природы и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2026-05-08T20:21:58Z</dcterms:created>
  <dcterms:modified xsi:type="dcterms:W3CDTF">2026-05-08T20:21:58Z</dcterms:modified>
</cp:coreProperties>
</file>