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Польша: государство, территория и место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Польши: природа, население, хозяйство и европейская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соединяет Запад и Восток Европы, имеет выход к Балтийскому морю и граничит с семью государствами, что делает её важным транзитным и экономическим узлом региона.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центре Европы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Физико-географическое положение и природные районы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Польши занята низменностями и ледниковыми равнинами. Такой рельеф облегчает строительство дорог, развитие сельского хозяйства и формирование крупных поселений в центральных районах страны.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распространены озёра и моренные формы рельефа, особенно в Мазурском поозёрье. Эти территории отличаются живописностью, сравнительно мягким освоением и важной ролью в туризме и рекреации.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Польши охватывают Карпаты и Судеты. Здесь выше расчленённость рельефа, больше контрастов в природных условиях, а также сильнее развиты туризм, горное хозяйство и приграничные связи.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Висла и Балтика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 страны — Висла, пересекающая Польшу с юга на север и проходящая через Варшаву. Северный выход к Балтийскому морю влияет на климат, транспорт и морское хозяйство.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646219"/>
            <a:ext cx="3848986" cy="9226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и государственные показатели Польши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страны по ключевым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сочетает значительную территорию и крупное население; наиболее плотное расселение характерно для более развитых южных и центральных районов.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GUS, Eurostat, World Bank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польской государственности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966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при Мешко I стало важнейшим шагом в укреплении раннего польского государства и включении страны в европейское культурное пространство.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1569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привела к созданию Речи Посполитой — одного из крупнейших государств Восточной и Центральной Европы своего времени.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1772–1795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раздела между соседними державами привели к исчезновению Польши с политической карты Европы и потере собственной государственности.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Польша восстановила независимость и вновь стала самостоятельным государством в центре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политических и общественных этапов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современной Польше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 — город восстановления и силы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переживший разрушение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Второй мировой войны Варшава была почти полностью разрушена, но затем восстановлена с большой исторической точностью. Этот процесс стал символом национальной памяти, устойчивости и уважения к собственному наследию.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политической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сосредоточила Сейм, Сенат, резиденцию президента и центральные органы управления. Именно здесь принимаются решения, определяющие внутреннюю и внешнюю политику страны, поэтому город задаёт ритм всей государственной системе.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науки и 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находятся крупнейшие университеты, музеи и деловые кварталы. Исторический центр Варшавы включён в список ЮНЕСКО, а город объединяет административные функции с культурным авторитетом и современной экономической динамикой.
</a:t>
            </a:r>
            <a:endParaRPr lang="en-US" sz="10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Польши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формируют опорный каркас расселения и экономики, особенно вдоль транспортных коридоров и в центрально-южной части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заметно урбанизирована: крупнейшие агломерации концентрируют население, рабочие места и инфраструктуру, усиливая контрасты с периферийными районами.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городам Польши; GUS, Eurostat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язык, религия и культурная идентичность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Польши относится к западнославянской группе и записывается латиницей с диакритическими знаками. Это подчёркивает как близость к европейской культурной традиции, так и собственную языковую специфику.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в стране доминирует католицизм. Он заметно влияет на календарь праздников, семейные обычаи, общественные ритуалы и многие формы повседневной культуры, особенно в небольших городах и сельской местности.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идентичность опирается на литературу, музыку Фридерика Шопена и память о сложной истории государства. Эти элементы формируют чувство преемственности и уважение к национальным символам.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и самосознание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Польши характерно сочетание европейской открытости и сильного национального самосознания. Именно этот баланс помогает обществу сохранять традиции, не теряя связи с современными общеевропейскими процессами.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913" y="1587736"/>
            <a:ext cx="703817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Польши: основные отрасли и специализация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Польши показывает сочетание промышленности, услуг, сельского хозяйства и экспортной ориентации.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Польши опирается на развитые услуги и конкурентную промышленность, а её внешние связи особенно тесны с рынком Европейского союза.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GUS, World Bank, Eurostat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Польши и конкурентные товары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отрасли тесно связаны с промышленными кластерами и логистическими коридорами, прежде всего в западных и южных воеводствах.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Польши опирается на диверсифицированную промышленную базу и тесную кооперацию с рынками ЕС.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Eurostat и GUS,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природные ресурсы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3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сельское хозяйство сильнее всего заметно в растениеводстве и животноводстве: развиты зерновые культуры, картофель, яблоки, молочное скотоводство и птицеводство. Это поддерживает продовольственную обеспеченность страны и экспорт переработанной продукции.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3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полезными ископаемыми остаются каменный и бурый уголь, исторически сформировавшие энергетическую и промышленную базу страны. Именно они долгое время обеспечивали производство электроэнергии и работу крупных промышленных районов.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 и природного газа в Польше сравнительно невелики, поэтому страна зависит от импорта энергоносителей. Это влияет на энергетическую политику, диверсификацию поставок и поиск более устойчивых решений.
</a:t>
            </a:r>
            <a:endParaRPr lang="en-US" sz="1158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ископаемого топлива ускоряет развитие ветровой, солнечной и другой низкоуглеродной энергетики. Для Польши это не только экологическая задача, но и вопрос долгосрочной экономической устойчивости.
</a:t>
            </a:r>
            <a:endParaRPr lang="en-US" sz="12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наследие, которое видно в камне, лесах и музыке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 Величка: память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Кракова и соляная шахта Величка показывают, как тесно в Польше переплетены торговая история, религиозная культура и ремесленные традиции. Эти места формируют узнаваемый образ страны и привлекают путешественников круглый год.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музыка как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культура ассоциируется с именами Адама Мицкевича, Генрика Сенкевича, Виславы Шимборской и Фридерика Шопена. Их творчество помогает понять национальный характер, в котором сочетаются историческая память, чувство достоинства и европейская открытость.
</a:t>
            </a:r>
            <a:endParaRPr lang="en-US" sz="1077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Варшавы до Мальборка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Варшавы напоминает о восстановлении страны после войны, а замок Мальборк — о средневековой мощи и сложной политической истории региона. Вместе они демонстрируют разнообразие польского наследия: от трагедии к возрождению.
</a:t>
            </a:r>
            <a:endParaRPr lang="en-US" sz="10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внешние связи Польши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транспортной сети поддерживает не только экспорт, но и повседневную связанность регионов, включая крупные агломерации и приграничные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динамично растут автомобильные и авиационные перевозки, укрепляя транзитную роль Польши в Европе.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GUS, Eurostat и Port Gdańsk,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полномочий между избранными органами власти и судебной системой.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власти в Республике Польша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международной политике и экономике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НАТО делает безопасность одним из главных приоритетов польской внешней политики. Страна развивает сотрудничество с союзниками и усиливает собственные оборонные возможности.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не введён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входит в Европейский союз, но сохраняет национальную валюту — злотый. Это позволяет стране гибче проводить денежную политику и учитывать внутренние экономические условия.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между Германией и восточноевропейскими государствами усиливает транзитную роль Польши. Через её территорию проходят важные торговые и логистические маршруты.
</a:t>
            </a:r>
            <a:endParaRPr lang="en-US" sz="1371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активно взаимодействует с Германией, США и соседями Центрально-Восточной Европы. Такое сотрудничество поддерживает инвестиции, торговлю и политическую устойчивость в 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пределах Польши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Польши заметно различаются по функциям, специализации и уровню урбанизации.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регион и старопромышленные районы концентрируют население и управление, тогда как северные территории сильнее связаны с портовой экономикой.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Атласы по географии Европы; GUS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географические и социально-экономические вызовы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постепенно меняется: растёт доля пожилых людей, а нагрузка на рынок труда и социальную сферу увеличивается. Это требует продуманной семейной, миграционной и образовательной политики.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чаще уезжает в крупные агломерации или за границу, где выше зарплаты и шире выбор профессий. Из-за этого периферийные районы теряют активное население и человеческий капитал.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 западные районы развиваются быстрее, чем часть восточных и северо-восточных территорий. Разрыв между центром и периферией выражается в различиях инфраструктуры, занятости и доступности услуг.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роли угля стало одной из главных задач. Польше необходимо одновременно сохранять промышленную устойчивость, снижать выбросы и расширять использование более чистых источников энергии.
</a:t>
            </a:r>
            <a:endParaRPr lang="en-US" sz="10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сравнении со странами Центральной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внутренний рынок и разветвлённая сеть городов усиливают роль Польши в производственных цепочках и распределении товаров по региону.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заметно превосходит соседей по населению и территории, поэтому её влияние в Центральной Европе особенно велико.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Eurostat; World Bank; GUS, 2023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страна на перекрёстке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показывает, как географическое положение, природные ресурсы, историческая память и европейская интеграция вместе формируют современное государство. Её развитие особенно хорошо видно на примере транспорта, промышленности и региональных различий.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2026-06-03T05:50:11Z</dcterms:created>
  <dcterms:modified xsi:type="dcterms:W3CDTF">2026-06-03T05:50:11Z</dcterms:modified>
</cp:coreProperties>
</file>