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времен и косвенная речь в английском языке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передать чужие слова точно и грамотно?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девятикласснику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пересказывать диалоги, понимать тексты и правильно оформлять ответы. В заданиях 9 класса особенно важны смена времен, порядок слов в вопросах и выбор между say, tell и ask.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и косвенная речь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 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передает высказывание дословно и обычно берется в кавычки. Слушатель видит точную форму слов, как в предложении: He said, «I am tired.»
</a:t>
            </a:r>
            <a:endParaRPr lang="en-US" sz="1084" dirty="0"/>
          </a:p>
        </p:txBody>
      </p:sp>
      <p:sp>
        <p:nvSpPr>
          <p:cNvPr id="10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вместо цитаты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передает не точную цитату, а содержание сказанного. Поэтому предложение оформляется иначе: He said that he was tired. Важен смысл, а не дословное повторение.
</a:t>
            </a:r>
            <a:endParaRPr lang="en-US" sz="1084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в косвенную речь часто меняются местоимения, слова времени и места, а также форма сказуемого. Это помогает встроить чужие слова в новый контекст без потери смысла.
</a:t>
            </a:r>
            <a:endParaRPr lang="en-US" sz="10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сообщения и структура предложения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50024" y="2046778"/>
            <a:ext cx="3721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глагол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слова, которые вводят чужую речь: said, told, asked. Именно они показывают, кто и как передает информацию дальше.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31696" y="303366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зависимую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глагола сообщения появляется придаточная часть, которая передает содержание высказывания. В утвердительных предложениях часто используется that, но в разговорной речи его можно опустить.
</a:t>
            </a:r>
            <a:endParaRPr lang="en-US" sz="979" dirty="0"/>
          </a:p>
        </p:txBody>
      </p:sp>
      <p:sp>
        <p:nvSpPr>
          <p:cNvPr id="13" name="Text 4"/>
          <p:cNvSpPr txBox="1"/>
          <p:nvPr/>
        </p:nvSpPr>
        <p:spPr>
          <a:xfrm>
            <a:off x="832866" y="402258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правильный тип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вопросов, просьб и предложений используют другие слова: ask, wonder, want to know, tell, order, invite. Так сразу видно, как связаны главная и зависимая части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изменения времен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косвенной речи глагол часто сдвигается назад на один шаг, если сообщение относится к прошлому.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основной принцип: при прошедшем контексте формы чаще смещаются назад, а модальные глаголы тоже меняют форму.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косвенной речи и согласования времен в школьной грамматике английского языка
</a:t>
            </a:r>
            <a:endParaRPr lang="en-US" sz="7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согласование времен особенно нужно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как точка отсчета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главное предложение стоит в Past Simple, то в придаточной части глагол обычно тоже переходит в прошлое: She said she liked music. Так сохраняется логика рассказа.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особенно полезно при пересказе разговоров, текстов и новостей о том, что кто-то сказал раньше. Без согласования времен фраза может звучать неестественно или неточно.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сообщение относится к уже произошедшему действию, формы глаголов помогают понять, что было раньше, что происходило одновременно и что произошло после. Это делает пересказ ясным.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преобразования прямой речи в косвенную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 пропустить важные изменения в предложении.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местоимений и слов времени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часто становится he или she, we — they. Такие замены нужны, чтобы пересказ был понятен без исходного диалога и без указания на говорящего.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My, our и your меняются в зависимости от того, кто говорит и к кому обращаются. Например, my может стать his, her или their, если меняется лицо рассказчика.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времени тоже сдвигаются: today — that day, now — then, yesterday — the day before, tomorrow — the next day. Они помогают точно передать момент события.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обычно тоже меняются: here — there. Это важно, когда пересказ должен быть понятен без дополнительных пояснений и жестов.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изменения встречаются чаще всего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чаще других появляются в упражнениях на перевод прямой речи в косвенную.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школьникам нужно менять времена, модальные глаголы и временные маркеры, поэтому именно эти случаи стоит отработать в первую очередь.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типичных преобразований в заданиях по косвенной речи для 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преобразования утвердительных предложений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 говорит о своей занятости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 says, «I am busy.» — Tom says that he is busy. В этом примере меняются местоимение и форма глагола, но смысл остается тем же. Такое преобразование показывает, как косвенная речь работает в настоящем времени.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said, «I am busy.» — She said that she was busy. Здесь главное предложение стоит в прошедшем времени, поэтому форма сказуемого тоже сдвигается назад. Косвенная речь помогает передать содержание без дословной цитаты.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 закончено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said, «We have finished our homework.» — They said that they had finished their homework. В этом случае меняются сразу несколько элементов: we становится they, have finished превращается в had finished, а притяжательное местоимение тоже подстраивается под новую речь.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896729"/>
            <a:ext cx="8004900" cy="13655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 косвенной речи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косвенной речи в английском языке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косвенных вопросах сохраняется смысл исходной реплики, но меняется форма: исчезает инверсия, а вопрос вводится союзом или вопросительным словом.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вопросы чаще вводятся if/whether, а специальные — вопросительным словом; в обоих случаях порядок слов становится обычным.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Приказы и просьбы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9675" y="2787078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после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Приказы и просьбы обычно передаются через to + infinitive. После глаголов сообщения and просьбы важно сохранить, кто выполняет действие, и точно передать смысл обращения.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1688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исходной фразе есть запрет или предупреждение, в косвенной речи используется not to. Такая форма помогает передать не только действие, но и его отрицание.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13705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 тон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asked, told и другими глаголами зависит от тона высказывания. В одном случае это нейтральная просьба, в другом — прямое указание или более мягкое обращение.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решить, менять ли время глагола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прямой речи к косвенной зависит от времени сообщения и смысла высказывания.
</a:t>
            </a:r>
            <a:endParaRPr lang="en-US" sz="1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время не меняется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истины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высказываниях о законах природы и общих истинах форма глагола часто сохраняется. Смысл остается верным независимо от момента, когда кто-то пересказывает слова.
</a:t>
            </a:r>
            <a:endParaRPr lang="en-US" sz="1084" dirty="0"/>
          </a:p>
        </p:txBody>
      </p:sp>
      <p:sp>
        <p:nvSpPr>
          <p:cNvPr id="10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идет о факте, который не меняется со временем, сдвиг не обязателен. Это помогает сохранить точность, когда сообщение не связано с конкретным прошлым моментом.
</a:t>
            </a:r>
            <a:endParaRPr lang="en-US" sz="1084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форма остается прежней, если описывается устойчивое действие или состояние, которое по-прежнему верно. Тогда важнее смысл, чем формальное правило о прошедшем контексте.
</a:t>
            </a:r>
            <a:endParaRPr lang="en-US" sz="10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там, где нужно одновременно изменить несколько элементов предложения. Особенно трудно даются местоимения и слова времени.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затруднений связано с заменой местоимений, словами времени и сдвигом глагольной формы; именно эти элементы стоит проверять в первую очередь.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учащихся при изучении косвенной речи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в прямой и косвенной речи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реплика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 сказал: «I can help you today.» В прямой речи сохраняются исходные формы, а смысл передается дословно. Здесь важно запомнить, кто говорит и к кому обращается.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переводе в косвенную речь меняются местоимения и время: I становится he, you — me, can — could, today — that day. Предложение уже не цитирует слова буквально.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 said that he could help me that day. Такой пример показывает сразу несколько правил: согласование времен, замену личных форм и перенос указателя времени в новый контекст.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времени и места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быстро проверить, правильно ли передано время и место события в косвенной речи.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Замены времени и места позволяют адаптировать высказывание к новому контексту и избежать путаницы при пересказе.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для косвенной речи в английском языке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802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8038" y="2167825"/>
            <a:ext cx="165375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косвенная речь в реальной жизни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кратко передать чужие слова, косвенная речь помогает не цитировать дословно, а сохранить главное содержание разговора, не перегружая текст лишними подробностями.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и сообщениях часто передают сказанное кем-то важным. Здесь особенно важно точно сохранить имена, даты, место и основную информацию, чтобы не исказить смысл.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отчеты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отчетах и пересказах косвенная речь делает изложение более связным. Она помогает объединять реплики в единый текст и писать аккуратнее, чем при дословной передаче.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может пересказать просьбу или объяснение учителя. В таком случае важно правильно изменить местоимения, время и указатели, чтобы фраза звучала естественно.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предложения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помогает избежать ошибок в косвенной речи и в вопросах, и в приказах.
</a:t>
            </a:r>
            <a:endParaRPr lang="en-US" sz="1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помогает передавать чужие слова точно и понятно. Если помнить о сдвиге времен, замене местоимений и слов времени, а также об особых случаях, ошибок станет значительно меньше.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2026-05-31T13:35:42Z</dcterms:created>
  <dcterms:modified xsi:type="dcterms:W3CDTF">2026-05-31T13:35:42Z</dcterms:modified>
</cp:coreProperties>
</file>