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в геометрии: основные понятия и 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 измерять углы, строить их и точно читать градусы.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нас: почему их важно измерять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есть в предметах, которыми мы пользуемся каждый день: от дверей и часов до чертежей и дорожных знаков. Их измерение помогает понимать формы, сравнивать фигуры и решать геометрические задачи.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которые выходят из одной точки и расходятся в разные стороны. Именно их взаимное положение определяет величину угла.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двух лучей называется вершиной угла. Она служит началом отсчёта и помогает правильно различать углы на рисунке и в записи.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Лучи, образующие угол, называют его сторонами. От того, насколько они раскрыты, зависит, является ли угол острым, прямым, тупым или развернутым.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часто обозначают тремя буквами, например ∠ABC. В такой записи буква, стоящая в середине, показывает вершину, а остальные — точки на сторонах угла.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 полного оборота удобно отсчитывать половину, четверть и любые другие части угла в школьной геометрии.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оборот, который задаёт основу для измерения всех углов.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градусной мере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градусной мере можно быстро определить вид угла и сравнить его с другими.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однозначно показывает, к какому типу относится угол.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Транспортир: устройство и основные части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транспортира нужно совместить с вершиной угла. Если эта точка смещена, измерение сразу становится неточным, даже если остальные линии совпадают правильно.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линия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линия служит началом отсчёта. Её прикладывают к одной стороне угла, чтобы шкала показывала величину именно от этой стороны, а не от другой.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транспортирах есть внутренняя и внешняя шкалы. Это удобно, потому что угол может быть расположен по-разному, и важно выбрать верный ряд делений.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обычно соответствуют одному градусу. Чем аккуратнее нанесены линии и чем внимательнее читает ученик шкалу, тем точнее получается результат измерения.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угол транспортиром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транспортиром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точного измерения углов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Измеряйте внутренний угол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прикладывают так, чтобы измерять именно внутреннюю часть между сторонами. Это позволяет получить значение, соответствующее изображённому углу, а не внешнему раскрытию.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нужной шкалы
</a:t>
            </a:r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сторону, которая совпала с нулевой отметкой, и читают ту шкалу, где отсчёт начинается от этого нуля. Так исключается ошибка при выборе делений.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Округляйте при необходимости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угла проходит между делениями, результат обычно округляют до ближайшего градуса. Такой способ допустим, когда не требуется высокая точность построения.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правильно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записывают числом и знаком градуса, например 47°. Без этого запись считается неполной и не показывает, что речь идёт именно об угле.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углов по величине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раскрытие угла и тем заметнее он отличается на рисунке.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границ помогает быстро определить тип угла и не путать близкие значения.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03833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03833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 окружающих предметах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страниц может образовывать острый или тупой угол. Чем шире раскрыта книга, тем больше становится угол между её частями.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и закрытии ножниц угол между лезвиями постоянно меняется. По этому движению легко увидеть, как угол увеличивается или уменьшается.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показывают разные углы в течение суток. Особенно удобно замечать их на циферблате, где поворот стрелок хорошо виден.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стеной и полом часто является прямым. Это один из самых привычных примеров угла, который легко найти в обычном помещении.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каждый градус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строительстве углы влияют на устойчивость конструкций, расположение стен и крыш. В инженерии и дизайне они помогают согласовать размеры частей изделия. Поэтому точность измерения здесь нужна не формально, а для реального результата.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как язык 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Планы, чертежи и эскизы становятся читаемыми только тогда, когда в них соблюдены размеры и углы. Грамотно измеренные углы позволяют сравнивать формы, передавать замысел без слов и быстро находить ошибки в изображении.
</a:t>
            </a:r>
            <a:endParaRPr lang="en-US" sz="904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каждой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угол задаёт направление линии и помогает сохранить форму детали без искажений. Если измерение выполнено верно, схема остаётся понятной и пригодной для работы. Даже небольшое отклонение меняет результат и затрудняет сборку или проверку.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измерять углы на чертежах и схемах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транспортиром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типичные промахи при измерении углов и помогает быстрее заметить, где именно теряется точность.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задания, а с невнимательной установкой инструмента и выбором шкалы. Проверка трёх действий — центр, ноль, запись ответа — заметно снижает число промахов.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измерения углов транспортиром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по заданной величине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Провести луч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один луч. Он будет первой стороной будущего угла и задаст направление построения.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Приложить транспортир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транспортира совмещают с началом луча, а нулевую линию — с самим лучом, чтобы отсчёт был точным.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Отметить градусы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нужной шкале находят заданное число градусов и ставят точку напротив этой отметки.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Построить второй луч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отмеченную точку проводят второй луч. Получается угол нужной величины, например 45°, 60°, 120° или 180°.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углов с частями круга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опорных значений помогает быстро понять, насколько сильно повернут луч относительно исходного положения.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круга, тем больше градусная мера угла. Опорные значения 90°, 120°, 180° и 360° удобны как ориентиры для сравнения и запоминания.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между долями круга и градусной мерой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общую сторону и общую вершину, а две другие стороны образуют прямую линию. Поэтому их сумма всегда равна 180°, что удобно при нахождении неизвестного угла.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углы возникают при пересечении двух прямых. Они лежат напротив друг друга, имеют общую вершину и всегда равны, что позволяет быстро проверять чертёж и делать выводы в задачах.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в задачах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часто используют вместе: если известен один угол, можно найти соседний или противоположный без дополнительного измерения. Это экономит время и делает решение более аккуратным.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угол без транспортира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прямым углом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мысленно сопоставьте угол с прямым: если раскрытие похоже на угол между стеной и полом, это примерно 90°. Такой ориентир помогает быстро понять, меньше угол или больше прямого.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половину и развернутый угол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Полупрямой угол удобно принимать за 45°, а развёрнутый — за 180°. Если угол заметно меньше половины прямого, он острый; если больше, но не до развёрнутого, он тупой.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предварительную проверку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не даёт точного значения, но полезен перед измерением или при проверке рисунка. Он помогает заметить грубую ошибку и понять, соответствует ли чертёж ожидаемой форме.
</a:t>
            </a:r>
            <a:endParaRPr lang="en-US" sz="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один луч неподвижен, а другой поворачивается вокруг общей вершины. Мера этого поворота и есть угол. Чем дальше луч уходит от исходного положения, тем больше градусная мера и шире раскрытие фигуры.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луча к лучу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поворот вокруг точки составляет 360°. Это удобно связывать с окружностью: один оборот возвращает луч в начальное положение. Поэтому градусы помогают описывать не только фигуры, но и направление движения.
</a:t>
            </a:r>
            <a:endParaRPr lang="en-US" sz="714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 полная траектория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поворот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8657" y="2191175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9444" y="21911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9752" y="22146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измерения углов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разметке стен, крыш и проёмов угол влияет на форму и устойчивость конструкции. Ошибка в измерении может изменить весь результат работы.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углы помогают строить аккуратные фигуры, проводить параллельные и перпендикулярные линии и переносить замысел на бумагу без искажений.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нужны для указания направления на карте и при движении по маршруту. Они помогают соотнести поворот с нужной точкой и удержать курс.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механизмы используют углы для поворота деталей, рук и колёс. Точное значение позволяет задать правильное движение и повторяемость действий.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дизайне углы влияют на композицию и вид объекта, а в спорте помогают оценивать траекторию, положение тела и направление броска или удара.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углов для запоминания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чаще всего встречаются в заданиях и помогают быстрее узнавать тип угла по его величине.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из нескольких характерных чисел ускоряет распознавание углов на рисунке и облегчает сравнение величин без полного измерения.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опорные значения углов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 измерении углов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строится на простых правилах: правильная установка транспортира, выбор нужной шкалы и аккуратное чтение делений. Эти навыки делают геометрию понятной и полезной в задачах и чертежах.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2026-05-29T02:18:05Z</dcterms:created>
  <dcterms:modified xsi:type="dcterms:W3CDTF">2026-05-29T02:18:05Z</dcterms:modified>
</cp:coreProperties>
</file>