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 ярких природных контрастов
</a:t>
            </a:r>
            <a:endParaRPr lang="en-US" sz="339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объединяет экваториальные леса, саванны и гигантские пустыни — и живёт в них более 1,4 млрд человек.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между Атлантическим и Индийским океанами и почти ровно посередине пересекается экватором. Через материк проходит нулевой меридиан, поэтому он сразу в четырёх полушариях. Материк омывают Средиземное, Красное моря, Гвинейский залив и два океана; всего здесь 54 государства.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Африки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Африки: плато, горы и впадины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основном состоит из плоскогорий и плато, поэтому нередко её называют «материком высоких равнин». Много возвышенностей и сравнительно ровных участков суши.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тянется система Восточно-Африканских разломов: там есть вулканы и глубокие впадины. Это один из самых заметных примеров активных движений земной коры.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в Танзании — самая высокая точка материка (5895 м). Низкие участки часто встречаются у берегов и в котловинах крупных рек, где формируются долины и русла.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около 9 млн км² и протягивается через север Африки на тысячи километров. Осадков здесь мало, поэтому ландшафт часто выглядит сухим и однообразным, а температура меняется резко.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сосредоточена в оазисах и там, где появляются редкие временные русла. Караванные пути и торговля через Сахару исторически помогали связывать север и юг материка.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жаркая пустыня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Африки — это не только природные «магистрали»: они поддерживают орошение, снабжают водой города и помогают развитию рыболовства.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протяжённость у Нила: на диаграмме он заметно выделяется. Это подчёркивает роль крупнейших речных систем в жизни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длинах рек (значения округлены); типовые материалы энциклопедий и учебников, без единого года публикации.
</a:t>
            </a:r>
            <a:endParaRPr lang="en-US" sz="86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Африки и их длина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50" y="1298100"/>
            <a:ext cx="28710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
</a:t>
            </a:r>
            <a:endParaRPr lang="en-US" sz="2728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круглый год жарко и влажно, поэтому формируются влажные леса. Здесь много дождей, а сезоны почти не разделены по погоде: температура остаётся высокой регулярно.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чаще жарко и суше, особенно вдали от экватора. Там нередко выражены периоды без дождей, и поэтому многие территории тяготеют к саваннам и редкой растительности.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и южных субтропических районах нередко преобладает сухой жаркий климат, но распределение осадков отличается по сезонам. Поэтому встречаются зоны с чертами средиземноморского типа.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субэкваториального климата характерно чередование сезонов с разной влажностью. В одни месяцы дождей больше, в другие — суше, поэтому растительность меняется от «лесной» к более сухим формам.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826" y="2477750"/>
            <a:ext cx="19914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зависят прежде всего от количества осадков и температуры. Ниже — ключевые зоны и их основные признаки.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видно: чем больше влаги, тем гуще и разнообразнее растительность. Сухие регионы тяготеют к редкой растительности, а влажные — к густым лесам.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обобщения по природным зонам Африки (уровень школьной географии).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Африки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которую трудно представить без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сезон меняет всё: дождей становится меньше, и корм уходит. Тогда миллионы антилоп гну и зебр отправляются искать воду и свежую траву. Впечатляет не только масштаб, но и точность «маршрутов» животных.
</a:t>
            </a:r>
            <a:endParaRPr lang="en-US" sz="9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баобабы: разные темпы жизни в одном ландшафте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используют саванну как огромный «дом»: находят воду, разрушают старые тропы и прокладывают новые. Баобабы, напротив, запасают влагу и переживают засушливые периоды. Поэтому в саванне можно наблюдать, как растения и животные приспосабливаются по-разному.
</a:t>
            </a:r>
            <a:endParaRPr lang="en-US" sz="86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саванны и их роль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и другие хищники помогают сохранять равновесие: они воздействуют на численность травоядных. Когда миграция проходит через определённые места, хищники концентрируются там, где больше добычи. Так саванна «работает» как система, а не набор отдельных животных.
</a:t>
            </a:r>
            <a:endParaRPr lang="en-US" sz="91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саванн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государства сосредотачивают значительную долю населения материка. Именно поэтому рост городов и спрос на образование особенно заметны в Западной и Восточной Африке.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сильную неравномерность: разница между крупнейшими и следующими странами значительна. Такая структура влияет на темпы развития регионов и нагрузку на инфраструктуру.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в популярных справочниках и учебных материалах; значения округлены и могут отличаться по годам.
</a:t>
            </a:r>
            <a:endParaRPr lang="en-US" sz="883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Африки по численности населения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распространены арабский, суахили, хауса, амхарский, йоруба и сотни других языков. Из-за этого общение, образование и медиа различаются по регионам даже внутри одной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десятки крупных народов, а культурные традиции заметно меняются от побережий к внутренним районам. Традиции передаются через семейные обычаи, праздники и местные формы искусства.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верованиям люди придерживаются ислама, христианства и традиционных религий. Африканская музыка, танцы, маски, орнаменты и устное творчество помогают понять, как разнообразие культуры связано с образом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Африки: языки, религии и культура
</a:t>
            </a:r>
            <a:endParaRPr lang="en-US" sz="28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Нила: Древний Египет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Нила возникло государство Древний Египет. Оно прославилось пирамидами, иероглифическим письмом и календарём, а также развитой системой земледелия, зависящей от разливов реки.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Восточной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северо-восточной Африке и на побережьях Индийского океана росли торговые города. Через материк проходили пути, по которым перевозили золото, соль, ткани и специи.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культуры 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развивали науку и управление хозяйством: вели учёт урожая, совершенствовали календарные наблюдения и записи. Это помогало людям планировать работы и жить в ритме природных циклов.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Африки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Африки обеспечивают жизнь людей
</a:t>
            </a:r>
            <a:endParaRPr lang="en-US" sz="252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стока рек: осадки питают водоёмы, а они поддерживают воду, сельское хозяйство, транспорт и экономику.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плантации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важны какао, кофе, чай, бананы, хлопок, арахис и кукуруза. Урожаи зависят от климата и воды, поэтому фермеры особенно чувствительны к засухам и паводкам.
</a:t>
            </a:r>
            <a:endParaRPr lang="en-US" sz="1197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добывающая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нефтью, газом, золотом, алмазами, медью, кобальтом и фосфатами. Добыча обеспечивает рабочие места и даёт сырьё для заводов, а также экспортный доход.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транспорт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развивают порты и транспортные коридоры, усиливают торговлю и логистику. Через международные маршруты перевозят товары, поддерживая связь между производителями и рынками.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связь и 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растут туризм, мобильная связь и цифровые сервисы. Эти направления опираются на инфраструктуру — дороги, энергию и доступность услуг — и помогают людям находить новые занятия.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не только сырьё для промышленности, но и доход для государств и предприятий. От условий добычи и экспорта зависит устойчивость многих рабочих мест.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на сырьё меняются, экономике становится сложнее планировать развитие. Кроме того, богатства распределены неравномерно, поэтому важны справедливые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перечень ресурсов; количественные доли не указаны (категориальная диаграмма).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Африки и их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образования и связей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городам относятся Каир, Лагос, Найроби, Киншаса, Йоханнесбург и Аддис-Абеба. Там особенно заметен рост школ и университетов, расширяются дороги и улучшается транспортная доступность.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транспорт для мировой торговли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важных портов выделяются Александрия, Дурбан и Момбаса. Они связывают материк с мировыми торговыми путями. Параллельно быстрее развиваются услуги, включая мобильную связь и новое жилищное строительство.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порты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усиливается из‑за засух, деградации почв и неустойчивого использования земель. В результате беднеет растительный покров, а вместе с ним уменьшается кормовая база для животных и урожаи.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потере местообитаний и ослабляет водный режим. В лесных районах меняется влажность, а это затрагивает и людей, и животных, особенно в регионах с высокой зависимостью от природы.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чистой воды связана с засорением источников и нарушением природных циклов. Загрязнение рек, а также браконьерство ухудшают состояние экосистем и снижают количество пригодной для жизни воды.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 бассейн Конго: сокращение влажных лесов опасно для биоразнообразия и для людей, которые зависят от этих территорий. Национальные парки и заповедники помогают защищать редкие виды.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находятся ключевые объекты и чем они особенно известны.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охватывают разные типы ландшафтов — горы, реки и водопады — и разные стороны культуры, поэтому Африка воспринимается как материк природных и исторических контрастов.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сведения из справочных материалов.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и культурные объекты Африки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Африке от берега к внутренним районам
</a:t>
            </a:r>
            <a:endParaRPr lang="en-US" sz="199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природа, климат, население и хозяйство по мере движения вглубь материка.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регионом быстрого роста населения и городов, особенно в странах к югу от Сахары. Молодёжи становится всё больше, поэтому растёт спрос на обучение и первые рабочие места.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заметна высокая доля молодых людей. Это усиливает роль образования, профессиональной подготовки и современных технологий, которые помогают развивать новые виды занятости.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материка связано с расширением транспорта и энергетики: больше дорог, улучшение электроснабжения и обновление инфраструктуры. Это важно и для городов, и для сельских районов.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возрастает значение здравоохранения, международного сотрудничества и охраны природы. Решения в этих сферах влияют на качество жизни и помогают снижать риски для людей и экосистем.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XXI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 материк контрастов и возможностей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сочетает древнюю историю, богатую природу, большие запасы ресурсов и разнообразие народов. Влажные леса, саванны, горы, реки и пустыни рядом формируют уникальную среду и шанс для развития при бережном отношении к ней.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2026-05-11T19:20:06Z</dcterms:created>
  <dcterms:modified xsi:type="dcterms:W3CDTF">2026-05-11T19:20:06Z</dcterms:modified>
</cp:coreProperties>
</file>