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растений: обзор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основа экосистем, производят кислород, питают и защищают жизнь на Земле.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значение растений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возникли более 470 млн лет назад и преобразовали атмосферу и климат. Они поддерживают жизнь, участвуя в фотосинтезе, почвообразовании и формировании среды обитания.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Обязательные признаки растений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 отличаются прочной клеточной стенкой и содержат хлоропласты, обеспечивающие фотосинтез — процесс преобразования энергии света в пищу.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неподвижны и растут всю жизнь, питаясь неорганическими веществами из окружающей среды для формирования тканей и органов.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вегетативные органы — корень, стебель и листья — обеспечивают питание и поддержку растения в почве и атмосфере.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размножения, включая цветки, служат для передачи наследственной информации и образования семян, отличая растения от животных.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органы растения: функции и примеры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корня и стебля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фиксирует растение в почве, впитывая воду и минеральные вещества. Стебель соединяет части и транспортирует питательные вещества между корнем и листьями.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листьев и цветков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отвечают за фотосинтез и испарение влаги, регулируя водный баланс. Цветки служат для размножения, из них формируются плоды с семенами.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— двигатель жизни растений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хлоропластах листьев растения поглощают углекислый газ и воду, используя солнечный свет для создания глюкозы — источника энергии.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выделяется кислород, необходимый для дыхания многих живых организмов на планете — ключ к поддержанию жизни.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формула фотосинтеза: 6CO₂ + 6H₂O + свет → C₆H₁₂O₆ + 6O₂, отражая преобразование веществ и энергии.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растения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семени до нового поколения — последовательные этапы развития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742" y="1695597"/>
            <a:ext cx="328913" cy="37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4158" y="1695597"/>
            <a:ext cx="375600" cy="37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248" y="3214682"/>
            <a:ext cx="375600" cy="375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4158" y="3235548"/>
            <a:ext cx="375600" cy="3338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растений на планете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древесные растения, как дуб и берёза, формируют леса и служат основой экосистемы.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по размеру растения с несколькими стеблями, например, смородина и шиповник, создают подлесок.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растения с тонкими стеблями, такие как пшеница и мятлик, важны для питания животных и человека.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и мхи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Обитают в воде и на влажных местах, участвуют в круговороте веществ и образовании почвы.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8815" y="1466400"/>
            <a:ext cx="2570520" cy="303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растений: деревья, кустарники, травы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34889" y="1869410"/>
            <a:ext cx="2253665" cy="26330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кустарники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имеют высокий древесный ствол, как дуб и берёза. Кустарники, например, калина и черника, состоят из нескольких стеблей, образующих густую крону.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46155" y="1869410"/>
            <a:ext cx="2253600" cy="263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 и их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 отличаются мягкими, гибкими стеблями без древесины. Многие из них однолетние, как одуванчик и ромашка, быстро развиваются и размножаются.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и наземные растения: особенности строения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растения, такие как лотос и элодея, имеют полые стебли и гибкие листья, приспособленные для доступа воздуха и плавания в воде.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растения, например клён и полынь, адаптированы к разнообразным почвам и климатам, с развитой корневой системой для добычи и сохранения влаги.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растения, например клён и полынь, адаптированы к разнообразным почвам и климатам, с развитой корневой системой для добычи и сохранения влаги.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055402"/>
            <a:ext cx="4486275" cy="157679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органов растений: сравнение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основных органов и их функций, подчёркивающее важность каждого для жизни растения.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6 класс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Утраченный орган нарушает нормальный рост и развитие растения.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растений: возможности и пути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сочетают половой и бесполый способы размножения, что даёт преимущество в изменчивых условиях и способствует эффективному освоению новых территорий.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у растений происходит через цветение, опыление и образование семян, что обеспечивает генетическое разнообразие и приспособляемость к окружающей среде.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возможно с помощью корневищ, клубней, черенков и листьев, позволяя быстро распространяться и восстанавливать популяцию без участия семян.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распространения семян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семян увеличивает шансы на выживание растений в различных экосистемах и способствует биологическому разнообразию.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справочник растений, 2023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эффективные способы распространения — с помощью ветра и животных, что обеспечивает дальний перенос и защиту семян.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растений к среде обитания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7985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Суккуленты, такие как кактусы и алоэ, имеют мясистые стебли с запасами воды, что помогает выживать в засушливых условиях пустынь.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14236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растения, например лилии, обладают плавающими листьями, позволяющими эффективно использовать солнечный свет на поверхности воды.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623990" y="1685875"/>
            <a:ext cx="2942026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Листопад является адаптацией деревьев, позволяющей снизить потерю влаги в зимний период за счёт сбрасывания листьев.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23990" y="3410084"/>
            <a:ext cx="2038270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растения с игольчатыми листьями уменьшают транспирацию, сохраняя влагу даже в холодных и сухих климатах.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Взаимовыгодные связи растений и животных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служат источником пищи для травоядных животных и насекомых, формируя основу экологических цепей питания.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79355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насекомые, например пчёлы и бабочки, участвуют в опылении растений, обеспечивая их размножение и поддержание популяций.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82682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способствуют распространению плодов и семян, что помогает растениям расселяться и поддерживать разнообразие видов.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2089322"/>
            <a:ext cx="4376738" cy="15382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 растений для человека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70% лекарственных средств изготавливаются из растений, подтверждая их важность для медицины и здоровья человека.
</a:t>
            </a:r>
            <a:endParaRPr lang="en-US" sz="1008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обеспечивают человека кислородом, пищей, лекарствами и материалами для производства, что делает их незаменимыми в повседневной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охраняемые растения России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Венерин башмачок — драгоценный вид орхидеи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красивый цветок встречается редко и нуждается в охране из-за утери естественной среды обитания и сбора с природных участков. Заповедники предотвращают исчезновение вида.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Пион тонколистный — редкий представитель флоры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Пион под угрозой из-за распахивания земель и сбора для декоративных целей. Природоохранные меры включают мониторинг и создание охраняемых территорий.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Башмачок Калипсо — уникальный и уязвимый вид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страдает от браконьерства и загрязнения, что сокращает его численность. Заповедники созданы для сохранения популяций и восстановления природных мест обитания.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показывают, что растения способны очищать около 85% вредных веществ в воздухе в закрытых помещениях.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комнатные растения эффективно улучшают качество воздуха в помещениях, снижая уровень загрязняющих веществ и способствуя здоровью.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NASA по очистке воздуха, 2020
</a:t>
            </a:r>
            <a:endParaRPr lang="en-US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50" y="1500249"/>
            <a:ext cx="2471400" cy="22928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13" y="1499820"/>
            <a:ext cx="2478150" cy="228938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200" y="1500525"/>
            <a:ext cx="2471400" cy="22879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растения мира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Раффлезия — гигантский цветок-трупоед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Раффлезия поражает своими размерами — диаметр цветка достигает одного метра. Она привлечёт внимание необычным запахом, напоминающим разлагающееся мясо, привлекая опылителей.
</a:t>
            </a:r>
            <a:endParaRPr lang="en-US" sz="1009" dirty="0"/>
          </a:p>
        </p:txBody>
      </p:sp>
      <p:sp>
        <p:nvSpPr>
          <p:cNvPr id="13" name="Text 3"/>
          <p:cNvSpPr txBox="1"/>
          <p:nvPr/>
        </p:nvSpPr>
        <p:spPr>
          <a:xfrm>
            <a:off x="3344780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Секвойя — рекордсменка по высоте
</a:t>
            </a:r>
            <a:pPr algn="l" indent="0" marL="0">
              <a:lnSpc>
                <a:spcPct val="100000"/>
              </a:lnSpc>
              <a:buNone/>
            </a:pPr>
            <a:r>
              <a:rPr lang="en-US" sz="4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древние деревья достигают высоты до 115 метров, считаясь самыми высокими в мире. Долговечность и величие делают их символом природы.
</a:t>
            </a:r>
            <a:endParaRPr lang="en-US" sz="1048" dirty="0"/>
          </a:p>
        </p:txBody>
      </p:sp>
      <p:sp>
        <p:nvSpPr>
          <p:cNvPr id="14" name="Text 4"/>
          <p:cNvSpPr txBox="1"/>
          <p:nvPr/>
        </p:nvSpPr>
        <p:spPr>
          <a:xfrm>
            <a:off x="6250213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Венерина мухоловка — хищное растение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растение-паук ловит насекомых в ловушки, открывающиеся при прикосновении добычи. Такой способ питания позволяет выживать в бедных почвах.
</a:t>
            </a:r>
            <a:endParaRPr lang="en-US" sz="100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растения: взаимодействие и ответственность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культивируют культурные растения, улучшая сорта и увеличивая урожайность, что обеспечивает продовольственную безопасность.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удобрений и химикатов влияет на экосистемы и здоровье растений, требуя сбалансированного и осознанного подхода.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Масштабная вырубка лесов ведёт к утрате биоразнообразия и ухудшению климата, что подчеркивает необходимость охраны природных территорий.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озеленение и создание природных заповедников помогают восстанавливать растительный покров и поддерживать экологическое равновесие.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361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87875" y="1051425"/>
            <a:ext cx="5549400" cy="30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человек: забота о будущем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основа жизни на Земле, их сохранение зависит от каждого человека через бережное отношение, рациональное использование ресурсов и поддержку природоохранных инициатив.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2026-05-08T17:06:53Z</dcterms:created>
  <dcterms:modified xsi:type="dcterms:W3CDTF">2026-05-08T17:06:53Z</dcterms:modified>
</cp:coreProperties>
</file>