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и роль матери: истоки личности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формирует характер, а материнская забота — основу доверия и внутренней опоры.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материнство в литературе: почему это важно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материнство в литературе: почему это важно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детские годы показывают, как рождаются совесть, память о доме и первые нравственные выборы. Образ матери помогает увидеть, как личность формируется через любовь, пример и ответственность.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возрасте мать дает ребенку не только уход, но и первые ориентиры: ритм дня, ощущение безопасности и понятные границы поведения.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голос, прикосновения и повторяющиеся бытовые действия ребенок учится доверять миру и постепенно осваивает речь, эмоции и общение.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ранний опыт влияет на уверенность, самостоятельность, умение просить помощи и готовность спокойно встречать трудности.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как первый источник жизненного опыта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особенно заметны ежедневные, а не разовые действия матери: разговор, отклик, режим и совместные дела.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материнского влияния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эмоциональная поддержка и речь: именно они создают доверие, помогают обучению и облегчают адаптацию в школе.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возрастной психологии и семейной педагогики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памяти ребенка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Теплые повседневные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ребенок запоминает не торжественные события, а привычные жесты заботы. Спокойный разговор, чтение, помощь в уроках и внимание к мелочам создают устойчивый образ дома.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ритуалы как опора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семейные действия — вечерние беседы, совместная игра, сборы в школу — становятся эмоциональными ориентирами. Они закрепляют чувство близости и надолго сохраняются в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ранние годы стабильный отклик матери сильнее всего влияет на тревожность, уверенность и способность адаптироваться в коллективе.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года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период, когда особенно быстро закрепляется базовое доверие к взрослому и миру.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психология: ранний возраст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материнская забота влияет на развитие личности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обобщении представлений возрастной психологии о раннем эмоциональном опыте.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повседневные действия матери отражаются на эмоциональном, речевом, поведенческом и учебном развитии ребенка.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материнского влияния и результаты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и речевое общение дают самый широкий эффект: они укрепляют доверие, дисциплину и готовность к обучению.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возрастной психологии и семейной педагогики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64248"/>
            <a:ext cx="292200" cy="233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51261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матери в развитии речи и мышления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разговоры с ребенком расширяют словарный запас и учат строить связные высказывания. Вопросы и ответы формируют привычку думать вслух и уточнять смысл.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развивает память, воображение и внимание к деталям. Ребенок лучше понимает последовательность событий и учится видеть причины и следствия.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и богаче речь взрослого, тем качественнее среда для мышления. В такой атмосфере ребенок легче осваивает учебный диалог и формулирует собственную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семейные привычки важны не меньше разовых усилий: они создают устойчивый режим, в котором легче учиться и сосредоточиваться.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Материнские практики и школьная готовность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эффекты дают чтение и обсуждение дня: они одновременно развивают речь, внимание и учебную мотивацию.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возрастной психологии и семейной педагогики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прежде всего считывает не назидания, а повседневный пример: честность в мелочах, уважение к людям, умение держать слово и спокойно признавать собственные ошибки.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взрослый проявляет терпение и справедливость, ребенок постепенно усваивает, что сила не в грубости, а в ответственности, самоконтроле и уважении к границам другого.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на нравственное чувство влияют реакции матери в конфликте: как она говорит с близкими, защищает слабого, сохраняет спокойствие и не унижает другого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Материнские ценности и нравственный выбор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наблюдение за матерью формируются первые представления о добре и справедливости; именно так у ребенка появляется внутренний ориентир, который позже называют совестью.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 труд, который держит дом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начинается раньше всех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ребенок собирает тетради и ищет второй носок, мама уже успевает проверить завтрак, одежду и самочувствие. В этой ежедневной спешке почти нет громких слов, но есть порядок, который помогает семье начинать день спокойно и без лишнего напряжения.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дела, которые не попадают в кадр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начинается тихая работа, которую редко замечают со стороны: помощь с уроками, стирка, приготовление ужина, разговор о прошедшем дне. Каждое такое действие поддерживает привычный ритм жизни и создает для ребенка ощущение надежности.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Забота, которая выражается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может не произносить длинных наставлений, но помнить про шарф, вовремя заметить усталость, напомнить о лекарстве или спокойно собрать портфель. Именно из таких мелочей складывается повседневная защита, благодаря которой ребенок чувствует себя дома уверенно.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правил к саморегуляции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запреты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сталкивается с простыми ограничениями и учится понимать, что не каждое желание можно выполнить сразу. Так формируется начальное представление о последствиях поступков.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не только запрещает, но и объясняет мотивы, правила перестают казаться произвольными. Это развивает доверие и помогает принимать границы без внутреннего сопротивления.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уважительные требования постепенно превращаются в самоконтроль. Ребенок начинает регулировать поведение сам, не ожидая постоянного внешнего давления.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оценку личности матери, а типичные различия в сочетании тепла, контроля и диалога в воспитании.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материнского поведения и их последствия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результаты дает авторитетный стиль: он поддерживает доверие, дисциплину и адаптацию без излишнего давления.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возрастной психологии и семейной педагогики; качественная шкала для учебной визуализации.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бабушки и дедушки помогают ребенку получить более широкий опыт заботы, если их отношения с матерью не строятся на противоречиях и взаимном обесценивании.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материнскую роль поддерживают другие взрослые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наставники усиливают воспитательный эффект семьи, когда придерживаются понятных правил и поддерживают те же ценности, что и домашняя среда.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требования взрослых снижают тревожность ребенка, помогают ему легче принимать ограничения и постепенно переходить к большей самостоятельности без резких 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уровень материнской поддержки отражается на эмоциях, поведении и учебе ребенка.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дефицит внимания: сравнение последствий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и стабильная поддержка укрепляет уверенность и мотивацию; дефицит внимания чаще связан с тревожностью и неустойчивой учебной работой.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исследований детской психологии и семейной педагогики.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в литературе и культуре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остается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традиции образ матери часто связан не только с заботой, но и с памятью о доме. Она становится той фигурой, через которую герой вспоминает первые уроки добра, чувство защищенности и нравственную меру поступков.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Самоотверженность как культурный идеал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материнский образ нередко воплощает терпение, духовную стойкость и готовность поддержать ребенка в трудный момент. Через такие образы особенно ясно видно, что любовь может быть тихой, но при этом определяющей судьбу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осложняет материнскую роль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денег усиливает бытовую нагрузку и ограничивает возможности отдыха, лечения и организации досуга. В таких условиях матери сложнее сохранять спокойный, устойчивый контакт с ребенком.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выгорание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перегрузка снижает терпение, внимание и эмоциональную отзывчивость. Ребенок быстрее замечает раздражение взрослого и может воспринимать его как холодность или отвержение.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Напряженные отношения в семье мешают последовательному воспитанию и подрывают ощущение безопасности. Тогда ребенку труднее доверять словам матери и принимать правила без сопротивления.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извне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родственников, школы и общества снижает давление на мать и сохраняет эмоциональный контакт в семье. Когда взрослые действуют согласованно, ребенку легче чувствовать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не отдельные события, а повторяющиеся формы присутствия рядом, которые создают ощущение устойчивости и дома.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прочно остается в памяти детства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 насыщенные и регулярные эпизоды формируют самые прочные воспоминания, потому что они связаны с чувством защищенности и принадлежности.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детской психологии и семейной педагогики; условная шкала для учебной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материнство: основа взросления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не просто остаются в памяти, а незаметно формируют характер, доверие к людям, отношение к учебе и способность делать нравственный выбор. Мать часто становится первым и самым важным проводником в этот мир.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2026-05-20T03:36:05Z</dcterms:created>
  <dcterms:modified xsi:type="dcterms:W3CDTF">2026-05-20T03:36:05Z</dcterms:modified>
</cp:coreProperties>
</file>