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воде: как организмы приспособились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Погружаемся в мир водных суперспособностей!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двигаться, дышать и защищаться труднее, чем на суше. Поэтому у её жителей есть особые приспособления: одни помогают плыть, другие — дышать, третьи — не мёрзнуть и находить еду.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меняет правила игры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 помогает плыть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9"/>
            <a:ext cx="3449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сопротивления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в форме капли, стрелы или веретена легче разрезает воду. Оно встречает меньше сопротивления, поэтому рыба может плыть быстрее и тратить меньше сил.
</a:t>
            </a:r>
            <a:endParaRPr lang="en-US" sz="892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14110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и тонкий слой слизи делают кожу более скользкой. Вода обтекает тело лучше, а рыбе проще двигаться даже тогда, когда течение становится сильнее.
</a:t>
            </a:r>
            <a:endParaRPr lang="en-US" sz="999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для скорости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быстрых рыб, например у щуки и тунца, обтекаемая форма особенно заметна. Их тела словно созданы для стремительного рывка за добычей.
</a:t>
            </a:r>
            <a:endParaRPr lang="en-US" sz="999" dirty="0"/>
          </a:p>
        </p:txBody>
      </p:sp>
      <p:sp>
        <p:nvSpPr>
          <p:cNvPr id="13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полезна не только в гонке. Она помогает рыбе экономить энергию, ведь в воде любое лишнее движение сразу требует дополнительных усилий.
</a:t>
            </a:r>
            <a:endParaRPr lang="en-US" sz="9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и хвост — главные помощники в движении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и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помогают рыбе не только плыть вперёд. С их помощью она поворачивает, останавливается и удерживает равновесие, будто ловко рулит в воде.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толчок хвоста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у многих рыб работает как мощный двигатель. Один сильный взмах толкает тело вперёд и помогает быстро скрыться или догнать добычу.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«крылья» ската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ската плавники очень широкие и похожи на крылья. Он не спешит, зато легко скользит в воде и красиво плывёт, словно летит под водой.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морской конёк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конёк двигается медленно, но зато отлично держится среди водорослей. Его плавники и форма тела помогают не потеряться в зарослях.
</a:t>
            </a:r>
            <a:endParaRPr lang="en-US" sz="10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301558"/>
            <a:ext cx="218400" cy="194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дышат под водой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погружением морские животные набирают запас воздуха. Это помогает им дольше оставаться под водой и не тратить силы на частые всплытия.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долгого нырка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китов и дельфинов есть лёгкие, как у людей. Они живут в воде, но за воздухом всплывают на поверхность, потому что дышат не жабрами.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Ныряющие млекопитающие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получают кислород через жабры. Вода проходит через них, а кислород попадает в кровь. Так рыба может дышать, не поднимаясь на поверхность.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рыб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запас воздуха и плавучесть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тонуть слишком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костных рыб плавательный пузырь помогает удерживаться на нужной глубине. Благодаря ему рыба не идёт ко дну и может спокойно плыть, почти не напрягаясь.
</a:t>
            </a:r>
            <a:endParaRPr lang="en-US" sz="871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Дольше оставаться под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черепахи, тюлени и киты перед нырянием набирают воздух в лёгкие. Это даёт им больше времени для поиска пищи и спокойного плавания.
</a:t>
            </a:r>
            <a:endParaRPr lang="en-US" sz="871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силы в пути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воздуха особенно полезен в долгих путешествиях. Чем меньше нужно всплывать, тем меньше сил тратит животное и тем дальше оно может проплыть.
</a:t>
            </a:r>
            <a:endParaRPr lang="en-US" sz="871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охоты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добыча прячется глубоко, лишние движения невыгодны. Плавучесть и запас воздуха помогают ныряльщикам действовать точнее и дольше оставаться под водой.
</a:t>
            </a:r>
            <a:endParaRPr lang="en-US" sz="8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рыба остаётся живой в воде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части тела рыбы помогают ей жить, дышать и двигаться.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119" y="150130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8748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87483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врагов и опасностей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Крабов и черепах защищает прочный покров. Он помогает не только от зубов хищников, но и от ударов о камни и сильных волн.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панцирь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моллюски прячутся в раковинах, а некоторые животные — среди камней и водорослей. Такое укрытие делает их труднее заметными и безопаснее.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Надёжное укрытие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Прочные покровы нужны не только против врагов. Они помогают пережить удары волн, трение о камни и другие водные неприятности.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стихии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спасаются стрекательными клетками. Если кто-то приблизится слишком близко, они могут отпугнуть незваного гостя и не дать себя съесть.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Жгучая защита медуз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в воде работает хитро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9"/>
            <a:ext cx="3449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Слитные с фоном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многих рыб совпадает с цветом дна, водорослей или светлой поверхности воды. Так они становятся менее заметными для врагов и добычи.
</a:t>
            </a:r>
            <a:endParaRPr lang="en-US" sz="892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14110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силуэт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Пятна и полосы размывают контур тела. Хищнику сложнее понять, где заканчивается одна часть рыбы и начинается другая.
</a:t>
            </a:r>
            <a:endParaRPr lang="en-US" sz="999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Камбала на песке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Камбала почти сливается с песком, поэтому её трудно увидеть. Она словно надевает костюм-невидимку и терпеливо ждёт удобный момент.
</a:t>
            </a:r>
            <a:endParaRPr lang="en-US" sz="999" dirty="0"/>
          </a:p>
        </p:txBody>
      </p:sp>
      <p:sp>
        <p:nvSpPr>
          <p:cNvPr id="13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 охоты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помогает не только прятаться. С её помощью можно тихо подкрадываться к добыче и подстерегать её почти незаметно.
</a:t>
            </a:r>
            <a:endParaRPr lang="en-US" sz="9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водные животные не мёрзнут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«шуба» тюленя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Тюлень живёт в холодной воде и не может позволить себе мёрзнуть. Его спасает толстый слой жира, который удерживает тепло, как очень тёплая шуба. Благодаря этому животное спокойно ныряет и отдыхает даже в ледяном море.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 и его запас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кита огромные размеры, и это тоже помогает ему не остывать слишком быстро. Под кожей у него есть слой жира, который сохраняет тепло во время долгих плаваний. В холодной воде это настоящая выручалочка.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 в морозном море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Пингвину приходится жить среди холода, снега и ледяной воды. Его спасают плотное оперение и слой жира. Вместе они работают как удобная зимняя одежда, только без молнии и шарфа.
</a:t>
            </a:r>
            <a:endParaRPr lang="en-US" sz="10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0155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водоросли тоже приспособились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водных растений стебли мягкие и гибкие. Течение не ломает их, а лишь слегка качает, поэтому растения спокойно держатся на месте и не тратят силы на сопротивление воде.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стебли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 водных растений часто тонкие и широкие. Так они захватывают больше света, который под водой быстро слабеет, и помогают растению лучше расти даже в глубине.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Листья-ловушки света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кувшинок лежат прямо на воде, словно маленькие тарелочки. На поверхности света больше, поэтому таким растениям легче «ловить» солнечные лучи и не тянуться слишком высоко.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Кувшинки на поверхности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Водорослям не нужны обычные корни, как у наземных растений. Вода и полезные вещества поступают через всю поверхность тела, поэтому им удобно жить в самых разных местах водоёма.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без настоящих корней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ловят свет под водой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становится слабее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глубже, тем меньше солнечного света. Поэтому растениям выгодно расти ближе к поверхности, где свет ещё достаточно яркий.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Зелёное вещество в листьях и водорослях улавливает свет и помогает растению создавать питательные вещества для роста.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 свету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верхних слоях водоёмов чаще всего встречаются водоросли и зелёные растения: там им проще получать свет и быстро развиваться.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морские животные справляются с солью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соль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вода очень солёная, поэтому организму важно не накапливать её слишком много. Иначе клетки начинают работать хуже, а животному становится труднее жить и двигаться.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Солевые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морских птиц и морских черепах есть специальные железы. Они помогают выводить лишнюю соль, чтобы организм оставался в равновесии, как аккуратный морской «фильтр».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рыбы не дают воде слишком быстро уходить из тела. Это помогает им сохранять нужное количество жидкости и не уставать от постоянного контакта с солёной водой.
</a:t>
            </a:r>
            <a:endParaRPr lang="en-US" sz="1022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перегрузки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таких приспособлений не было, морским животным пришлось бы всё время бороться с солью. А это очень мешало бы поиску пищи, движению и росту.
</a:t>
            </a:r>
            <a:endParaRPr lang="en-US" sz="10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— так и приспосабливается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условия разных частей водоёма определяют, какие признаки помогают живым организмам лучше всего.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мутной или тёмной воде зрение не всегда выручает. Поэтому многие рыбы используют боковую линию, чтобы вовремя заметить добычу, опасность и препятствия.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рыбе чувствовать колебания воды даже там, где почти ничего не видно.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 биологии для начальной школы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реке течение нередко подталкивает всё живое вперёд. Поэтому многим рыбам помогает узкое тело и сильные плавники. Так легче держаться на месте, резко поворачивать и не уноситься потоком слишком далеко.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река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море условия другие: вода солёная, и организму нужно беречь влагу. Животные здесь приспосабливаются по-разному — кто-то выводит лишнюю соль, а кто-то умеет экономно расходовать воду.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Солёное море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океане на большой глубине света очень мало, а давление воды сильное. Поэтому его жители часто умеют ориентироваться в темноте, быстро прятаться и жить там, где другим было бы слишком трудно.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океан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реке, море и океане отличается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удивительные примеры приспособлений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Осьминог-невидимка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 умеет менять окраску и почти растворяться среди камней и водорослей. Такая маскировка помогает ему прятаться от врагов и незаметно подкрадываться к добыче.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Хвост-держатель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конёк цепляется хвостом за растения и спокойно покачивается вместе с водой. Это удобно: течение не уносит его, а сам он остаётся почти неподвижным.
</a:t>
            </a:r>
            <a:endParaRPr lang="en-US" sz="1069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Гибкий угорь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и очень гибкое тело угря помогает ему легко проходить через узкие щели, густые заросли и другие тесные места, где крупной рыбе было бы неудобно.
</a:t>
            </a:r>
            <a:endParaRPr lang="en-US" sz="1069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кит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тело кита дольше сохраняет тепло в холодной воде. Это особенно важно для животного, которое много двигается, ныряет и живёт в прохладных морях.
</a:t>
            </a:r>
            <a:endParaRPr lang="en-US" sz="10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приспособления помогают выживать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жизненные задачи, которые решают водные организмы с помощью своих особенностей.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всех водных организмов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для этого есть плавники, у других — гибкое тело, а у растений — мягкие стебли. Но задача одна: не мешать воде и двигаться без лишних усилий.
</a:t>
            </a:r>
            <a:endParaRPr lang="en-US" sz="871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Получать 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дышат жабрами, киты — лёгкими, а многие мелкие водные организмы обмениваются газами через поверхность тела. Все они должны получать кислород там, где его меньше, чем в воздухе.
</a:t>
            </a:r>
            <a:endParaRPr lang="en-US" sz="815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Защищать тело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Раковины, панцири, слизь, жир и маскировка помогают пережить опасности. Вода может быть не только домом, но и местом для встреч с хищниками и сильными ударами волн.
</a:t>
            </a:r>
            <a:endParaRPr lang="en-US" sz="837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силы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требует осторожности: надо тратить энергию разумно, сохранять тепло и не терять воду. Поэтому у каждого жителя водоёма есть свои полезные маленькие хитрости.
</a:t>
            </a:r>
            <a:endParaRPr lang="en-US" sz="83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учит живых существ приспосабливаться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водной среде выживают те, кто умеет плавать, дышать, прятаться и беречь тепло. У каждого организма свои хитрые помощники, и именно они делают жизнь в воде возможной.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2026-05-26T08:59:55Z</dcterms:created>
  <dcterms:modified xsi:type="dcterms:W3CDTF">2026-05-26T08:59:55Z</dcterms:modified>
</cp:coreProperties>
</file>