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угла: зачем они нужны в 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отношения, которые помогают находить неизвестные стороны и углы в треугольнике.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родилась из практических задач: как измерить расстояние, высоту или направление, если напрямую это сделать трудно. В прямоугольном треугольнике угол и стороны связаны так, что можно вычислять неизвестные величины по известным данным.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треугольника к измерениям мира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 его элементы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всегда имеет один угол 90°. Именно он задаёт особую форму фигуры и позволяет использовать тригонометрические отношения для вычислений.
</a:t>
            </a:r>
            <a:endParaRPr lang="en-US" sz="178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 называется гипотенузой. Она всегда длиннее каждого из катетов и служит основной опорой в формулах синуса и косинуса.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Катет, лежащий напротив выбранного острого угла, называют противолежащим, а соседний с ним — прилежащим. Эти названия важны, потому что именно по ним выбирают нужную формулу.
</a:t>
            </a:r>
            <a:endParaRPr lang="en-US" sz="17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отношения для угла α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стороны используются в каждой формуле и что именно описывает каждое отношение.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формулы описывают один и тот же угол, но через разные пары сторон. Поэтому важно сначала правильно определить стороны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определения тригонометрических отношений в прямоугольном треугольнике.
</a:t>
            </a:r>
            <a:endParaRPr lang="en-US" sz="15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формулы sin, cos и tg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связывает противолежащий катет с гипотенузой. Если представить себе треугольник на рисунке, эта формула показывает, насколько высокий или «вертикальный» выбранный угол.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тоже использует гипотенузу, но рядом с ней стоит прилежащий катет. Это помогает быстро понять, какая сторона относится к основанию или горизонтальному направлению.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соединяет два катета без участия гипотенузы. Такая формула особенно удобна, когда известны высота и основание, а угол нужно связать именно с ними.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одного прямоугольного треугольника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рисунку видно, какие стороны можно сравнивать напрямую, а какие — через отношения, удобные для 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больше катетов, поэтому дроби sin и cos остаются меньше 1. Тангенс зависит от соотношения катетов и может меняться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демонстрации тригонометрических отношений в прямоугольном треугольнике.
</a:t>
            </a:r>
            <a:endParaRPr lang="en-US" sz="15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прямоугольных треугольника с одинаковым углом α дают одинаковые значения sin, cos и tg.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один треугольник больше другого, отношения его сторон при том же угле сохраняются. Именно поэтому тригонометрические функции зависят от угла, а не от размеров чертежа.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подобия прямоугольных треугольников и определения тригонометрических отношений.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неизвестную сторону по углу и одной стороне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формулы зависит от того, какая сторона уже известна.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угол по двум сторонам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пару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какие две стороны известны: гипотенуза и катет или два катета. От этого зависит, какую обратную функцию использовать для нахождения острого угла.
</a:t>
            </a:r>
            <a:endParaRPr lang="en-US" sz="1594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обратную функцию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гипотенуза и противолежащий катет, используют arcsin. Для гипотенузы и прилежащего катета подходит arccos. Когда даны оба катета, применяют arctg.
</a:t>
            </a:r>
            <a:endParaRPr lang="en-US" sz="1545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значение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 таблице значений или на калькуляторе получают численный ответ. Важно вводить стороны в правильном порядке, иначе получится неверное значение угла.
</a:t>
            </a:r>
            <a:endParaRPr lang="en-US" sz="1728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 угол острый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рассматриваются именно острые углы прямоугольного треугольника. Поэтому ответ должен быть меньше 90°, иначе условие задачи или выбор функции проверяют ещё раз.
</a:t>
            </a:r>
            <a:endParaRPr lang="en-US" sz="15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sin, cos и tg для углов 30°, 45° и 60°
</a:t>
            </a:r>
            <a:endParaRPr lang="en-US" sz="297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числа удобно помнить, потому что они часто встречаются в задачах на треугольники, высоты и наклонные линии.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30° и 60° синус и косинус меняются местами, а при 45° они равны. Тангенс показывает самый быстрый рост среди трёх отношений.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синуса, косинуса и тангенса для 30°, 45° и 60° из школьного курса геометрии.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углы и их особенности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30° и 60°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прямоугольных треугольниках с углами 30° и 60° синус и косинус «обмениваются» значениями. Если известен один из этих углов, можно сразу использовать готовые соотношения сторон.
</a:t>
            </a:r>
            <a:endParaRPr lang="en-US" sz="1184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 возникает в равнобедренном прямоугольном треугольнике. Здесь оба катета равны, поэтому sin 45° и cos 45° совпадают, а tg 45° равен 1.
</a:t>
            </a:r>
            <a:endParaRPr lang="en-US" sz="128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длинами сторон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углы удобны тем, что их значения легко запомнить без сложных вычислений. Они помогают быстро проверять ответы и решать задачи на стороне и угол.
</a:t>
            </a:r>
            <a:endParaRPr lang="en-US" sz="12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удобно применять каждую функцию
</a:t>
            </a:r>
            <a:endParaRPr lang="en-US" sz="3144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того, какие стороны уже известны в задаче и что нужно найти.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удобны при работе с гипотенузой, а тангенс — когда известны оба катета. Формулу выбирают по исходным данным, а не по привычке.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тригонометрические отношения в прямоугольном треугольнике
</a:t>
            </a:r>
            <a:endParaRPr lang="en-US" sz="15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в реальной жизни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которую нельзя измерить напрямую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 стены, дерево или башня часто слишком высоки для прямого измерения. Тогда достаточно знать расстояние до объекта и угол, чтобы вычислить высоту по тригонометрической формуле.
</a:t>
            </a:r>
            <a:endParaRPr lang="en-US" sz="1116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карты
</a:t>
            </a:r>
            <a:pPr algn="ctr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крыш, пандусов и лестниц важны наклоны и расстояния. В картографии и геодезии тригонометрия помогает точно определять положение объектов на местности и строить схемы без лишних измерений.
</a:t>
            </a:r>
            <a:endParaRPr lang="en-US" sz="115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изображение на экране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тригонометрия описывает направление движения и разложение векторов по осям. В компьютерной графике она помогает поворачивать объекты, строить перспективу и располагать элементы на экране.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применяются тригонометрические отношения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тригонометрия помогает работать с недоступными размерами и точными углами.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роль у задач, где нужны измерения без прямого доступа к объекту. Тригонометрия особенно полезна в инженерных и прикладных расчётах.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школьным и прикладным примерам использования тригонометрии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sin, cos и tg
</a:t>
            </a:r>
            <a:endParaRPr lang="en-US" sz="307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перед вычислением тригонометрического отношения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5306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теоремой Пифагора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помогает вычислить неизвестную сторону прямоугольного треугольника, если известны две другие. Без этого шага иногда нельзя правильно применить синус, косинус или тангенс.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третью сторону
</a:t>
            </a:r>
            <a:endParaRPr lang="en-US" sz="1502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отношения показывают, как один острый угол связан с длинами сторон. Они не заменяют теорему Пифагора, а дополняют её, помогая решать более разные задачи.
</a:t>
            </a:r>
            <a:pPr algn="ctr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стороны связаны
</a:t>
            </a:r>
            <a:endParaRPr lang="en-US" sz="1534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сначала находят недостающую сторону по Пифагору, а затем вычисляют значение угла или нужное отношение. Так решение получается короче и понятнее.
</a:t>
            </a:r>
            <a:pPr algn="ctr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использовать вместе
</a:t>
            </a:r>
            <a:endParaRPr lang="en-US" sz="15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 готовым данным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664400" y="1186850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по гипотенузе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гипотенуза равна 10 см, а противолежащий катет — 6 см, то sin α = 6/10 = 0,6. Это показывает, какую часть гипотенузы составляет данный катет.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2357928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по прилежащему катету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прилежащем катете 8 см получаем cos α = 8/10 = 0,8. Значение удобно сравнить с синусом: оба отношения меньше 1, потому что делятся на гипотенузу.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3529005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по двум катетам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tg α = 6/8 = 0,75. Этот пример показывает, что по уже известным сторонам можно сразу вычислить все три тригонометрических отношения для одного угла.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sin, cos и tg при увеличении угла
</a:t>
            </a:r>
            <a:endParaRPr lang="en-US" sz="282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острых углов удобно сравнивать функции на одном графике.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растёт, косинус убывает, а тангенс увеличивается быстрее остальных. Это помогает заранее оценивать, каким будет ответ при большем угле.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тригонометрических функций для острых углов, используемые в школьной геометрии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для запоминания
</a:t>
            </a:r>
            <a:endParaRPr lang="en-US" sz="295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 α = противолежащий катет / гипотенуза. Формула нужна, когда в задаче известна наклонная сторона и требуется найти высоту или другую сторону напротив угла.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 α = прилежащий катет / гипотенуза. Это отношение удобно, если нужно найти основание, горизонтальное расстояние или сторону рядом с выбранным углом.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tg α = противолежащий катет / прилежащий катет. Его применяют, когда в задаче известны оба катета, а гипотенуза не нужна для вычисления.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нужно правильно назвать стороны: гипотенуза лежит напротив прямого угла, а катеты образуют его. Ошибка в обозначениях сразу приводит к неверному ответу.
</a:t>
            </a:r>
            <a:endParaRPr lang="en-US" sz="17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угол — три полезных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по-разному описывают один и тот же острый угол. Если правильно выбрать стороны и формулу, они помогают находить неизвестные размеры и решать задачи гораздо быстрее.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2026-05-29T04:13:04Z</dcterms:created>
  <dcterms:modified xsi:type="dcterms:W3CDTF">2026-05-29T04:13:04Z</dcterms:modified>
</cp:coreProperties>
</file>