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Эволюция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жизни на Земле от её зарождения до современности и наша роль в этом процессе.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биосфера?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вся совокупность живых организмов и среда их обитания на Земле, включающая атмосферу, гидросферу и литосферу. Она обеспечивает поддержание жизни и циркуляцию веществ.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5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формирования Земли и жизни
</a:t>
            </a:r>
            <a:endParaRPr lang="en-US" sz="2651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 млрд лет назад — образование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планеты из газопылевого облака, возникновение первичной атмосферы из водорода и метана.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млрд лет назад — охлаждение и появление океанов
</a:t>
            </a:r>
            <a:pPr algn="l" indent="0" marL="0">
              <a:lnSpc>
                <a:spcPct val="130040"/>
              </a:lnSpc>
              <a:buNone/>
            </a:pPr>
            <a:r>
              <a:rPr lang="en-US" sz="59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температуры позволило образоваться жидкой воде и создавались условия для жизни.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3,8 млрд лет назад — появление первых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первые одноклеточные бактерии и археи, подтверждённые ископаемыми строматолитами.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 млрд лет назад — начало фотосинтеза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выделять кислород, что изменило атмосферу и условия для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 на Земле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бактерии и археи существовали без ядра, поддерживая основы экосистемы в древних океанах.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прокариоты - первые жители Земли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образования, создаваемые колониями микробов, дают прямые доказательства жизни 3,5–3,8 млрд лет назад.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живые истории древности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выдерживали экстремальные условия без сложных структур, что позволило им выжить в ранней Земле.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выносливость первых форм жизни
</a:t>
            </a:r>
            <a:endParaRPr lang="en-US" sz="12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кислородная революция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научились использовать свет для синтеза органики, выделяя кислород как побочный продукт жизнедеятельности.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 привело к радикальным изменениям атмосферы, сделав её более пригодной для сложных форм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стал фундаментом для появления аэробных организмов, которые используют кислород для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Палеоатмосферные исследования, 2020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кислорода в атмосфере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кислорода около 2,4 млрд лет назад называют кислородной катастрофой для анаэробных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кислородного уровня сформировал ключевые условия для развития сложной жизни и изменения биосферы.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многоклеточности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позволили организовать сложные структуры и появление новых экологических ниш.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приобрели ядро и органеллы, что обеспечило более сложный обмен веществ и генетическую регуляцию.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 организмов расширило биологическое разнообразие и создало условие для специализации клеток.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кембрийском периоде резко увеличилось разнообразие форм жизни — появились первые хищники и сложные структуры тела.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жизни: от простейших к сложным организмам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существа стали одними из наиболее распространённых и разнообразных морских организмов того времени.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трилобитов — первых успешных членистоногих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 биологии позволили сформировать устойчивые морские сообщества с взаимозависимыми видами.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экосистем и пищевых цепей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 биологическое разнообразие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и животными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~470 млн лет назад — первые растения на суше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примитивные растения начали колонизировать влажные участки суши, изменяя ландшафт.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~450 млн лет назад — выход членистоногих на сушу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 насекомые освоили наземную среду, обеспечивая развитие почвенных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~360 млн лет назад — первые амфибии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позвоночных к жизни на суше стал поворотным событием в развитии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693" y="786300"/>
            <a:ext cx="4328364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палеонтологические данные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вехи с описанием важных событий и примерами живых организмов за миллионы лет.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жизни шла через последовательные этапы усложнения и адаптации, приводя к современному разнообразию.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и господство рептилий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появились около 230 миллионов лет назад и стали доминирующей группой наземных животных более 160 миллионов лет. Их разнообразие насчитывало множество видов с разными размерами и повадками.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Травоядные, такие как диплодок и трицератопс, соседствовали с хищниками, включая тираннозавра и велоциратора. Были также летающие птерозавры и морские рептилии, расширяя экосистемы древних миров.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роль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историю биосферы произошло пять крупных массовых вымираний, радикально изменивших жизнь на Земле и открывших путь для новых форм и экосистем.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66 миллионов лет назад привело к исчезновению большинства динозавров, создавая условия для расцвета млекопитающих и птиц.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массовое вымирание вызывает перестройку экосистем и запускает процесс эволюции новых видов, формируя биологическое разнообразие современности.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около 252 миллионов лет назад уничтожило до 96% морских видов, оставив лишь немногих выживших, что повлияло на последующее развитие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массовых вымираний: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Пиковые значения показывают резкие потери видов в ключевые периоды, особенно в Пермском вымирании с экстремальными изменениями в морских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массовые вымирания имели глубокое воздействие на среду обитания и направление эволюции, стимулируя смену доминирующих видов.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исчезновения динозавров млекопитающие начали активный расцвет, развивая сложные черты как молочное вскармливание и сложную нервную систему.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785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220 миллионов лет
</a:t>
            </a:r>
            <a:pPr algn="ctr" indent="0" marL="0">
              <a:lnSpc>
                <a:spcPct val="115000"/>
              </a:lnSpc>
              <a:buNone/>
            </a:pPr>
            <a:r>
              <a:rPr lang="en-US" sz="17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примерно появились первые млекопитающие, с малым размером и ночным образом жизни, что позволило им выживать среди доминирующих рептилий.
</a:t>
            </a:r>
            <a:endParaRPr lang="en-US" sz="3785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и антропогенез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рода Homo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около 2,5 миллионов лет назад с такими формами, как Australopithecus и Homo habilis, которые использовали простые орудия труда. Далее появились Homo erectus и Homo sapiens.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эволюции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характерно развитие прямохождения, речи и сложного мышления. Последовательно формировались социальные связи и культура, что стало основой для современного общества.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сельского хозяйства около 10 тысяч лет назад люди начали преобразовывать природные ландшафты под посевы и пастбища, изменяя экосистемы.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ускорила эксплуатацию природных ресурсов, вызвав резкое загрязнение воздуха, воды и почв, что негативно сказалось на многих видах живых организмов.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приводит к сокращению естественных местообитаний, способствуя вымиранию животных и растений на локальном и глобальном уровнях.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изменений за последние столетия не имеют аналогов за всю историю биосферы, угрожая устойчивости естественных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84817"/>
            <a:ext cx="4339200" cy="13847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биоразнообразия: до и после человеческой деятельности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сокращение количества видов позвоночных, растений и насекомых после начала индустриализации в сравнении с XXI веком.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минимальное, но значимое снижение численности видов, свидетельствующее о влиянии человеческой деятельности на биоразнообразие.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Международного союза охраны природы (IUCN)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сегодня: вызовы и угрозы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потепления климата ускоряются, вызывая экстремальные погодные явления и таяние ледников. Это влияет на миграцию и выживание многих видов животных и растений.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вырубается свыше 7 миллионов гектаров лесов, что приводит к уменьшению углеродных поглотителей и потере среды обитания для множества видов.
</a:t>
            </a:r>
            <a:endParaRPr lang="en-US" sz="953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лесных массивов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нефтепродукты накапливаются в морях, нарушая экосистемы и здоровье морских обитателей. Угроза вымирания касается примерно четверти млекопитающих.
</a:t>
            </a:r>
            <a:endParaRPr lang="en-US" sz="86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биосферы: роль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повышает осознанность общества о важности сохранения природы и формирует ответственное поведение в отношении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внедрение возобновляемых источников энергии существенно снизят нагрузку на биосферу, сокращая выбросы парниковых газов и загрязнение.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усилия людей в сохранении биоразнообразия и устойчивом потреблении определят долгосрочное здоровье планеты и благополучие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эволюции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истории биосферы раскрывает сложные взаимосвязи между живыми организмами и окружающей средой, подчёркивая ответственность человека за сохранение природного баланса и устойчивое будущее.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2026-05-08T04:38:55Z</dcterms:created>
  <dcterms:modified xsi:type="dcterms:W3CDTF">2026-05-08T04:38:55Z</dcterms:modified>
</cp:coreProperties>
</file>