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360000"/>
            <a:ext cx="42129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95500" y="2508425"/>
            <a:ext cx="6687000" cy="22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Сеньоры и вассалы: как был устроен феодальный мир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Земля, верность, служба: основа средневековой Европы.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возникли сеньоры и вассалы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державы Карла Великого Европа стала более опасной: усилились войны, а сильная власть ослабла. Чтобы удержать землю и защитить владения, правителям и воинам понадобились верные союзники и опора на феоды, замки и службу.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сеньор и вассал
</a:t>
            </a:r>
            <a:endParaRPr lang="en-US" sz="3500" dirty="0"/>
          </a:p>
        </p:txBody>
      </p:sp>
      <p:sp>
        <p:nvSpPr>
          <p:cNvPr id="9" name="Text 2"/>
          <p:cNvSpPr txBox="1"/>
          <p:nvPr/>
        </p:nvSpPr>
        <p:spPr>
          <a:xfrm>
            <a:off x="360250" y="3141609"/>
            <a:ext cx="2679300" cy="15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Сеньор был более сильным землевладельцем. Он давал защиту, покровительство и землю за службу, ожидая от подчинённого верности, советов и военной помощи.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0250" y="2426022"/>
            <a:ext cx="26793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Сеньор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7150" y="3141609"/>
            <a:ext cx="2679300" cy="15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человек мог быть вассалом для более сильного феодала и сеньором для тех, кто стоял ниже. Так возникала сложная сеть личных связей и подчинения.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097150" y="2426022"/>
            <a:ext cx="26793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зависимости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3228700" y="3141609"/>
            <a:ext cx="2679300" cy="15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Вассал приносил присягу и становился человеком своего сеньора. Обычно он служил в войске, сопровождал господина в походах и поддерживал его в трудные моменты.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3228700" y="2426022"/>
            <a:ext cx="26793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Вассал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обряда и обмена обязанностями в феодальном обществе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возникала вассальная связь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Оммаж и клятва верности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1076400" y="212250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Оммаж закреплял личную связь между двумя людьми, а не только формальное соглашение. Он показывал, что вассал признаёт старшинство сеньора и готов служить ему.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076400" y="1800505"/>
            <a:ext cx="41166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союз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1076400" y="411488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Клятва верности считалась делом чести и воспринималась очень серьёзно. Её приносили в замке или зале собраний, где обстановка подчёркивала власть и высокий статус сеньора.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076400" y="3792890"/>
            <a:ext cx="41166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Честь и место обряда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1076400" y="3118695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обряда вассал вкладывал свои руки в руки сеньора. Этот жест выражал доверие, покорность и готовность выполнять обещания, данные при свидетелях.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1076400" y="2796698"/>
            <a:ext cx="41166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 подчинения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2156924"/>
            <a:ext cx="4839600" cy="15444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в феодальном мире обе стороны были связаны взаимными обязанностями и несли ответственность друг перед другом.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держалась на обмене: земля и защита предоставлялись в ответ на службу, верность и участие в военных действиях.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Обязанности сеньора и вассала
</a:t>
            </a:r>
            <a:endParaRPr lang="en-US" sz="3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75" y="1747259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007" y="1747259"/>
            <a:ext cx="462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0007" y="3403734"/>
            <a:ext cx="46200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805" y="3447534"/>
            <a:ext cx="468000" cy="374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феод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Земельный надел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Феодом называли землю или доход, который сеньор передавал вассалу за службу. Это был не подарок, а условное держание, связанное с обязательствами.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силы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средние века земля кормила людей, давала доход и позволяла содержать вооружённых всадников. Поэтому феод означал не только богатство, но и военную опору.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 и зависимость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 связывал службу, доход и зависимость в одну систему. Человек получал средства к жизни, но взамен входил в цепочку подчинения и обязанностей.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верностью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вассал нарушал клятву, он мог лишиться феода. Так владение становилось средством контроля и напоминало о цене верности.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ступень, тем больше земли и военной силы. Чем ниже — тем меньше прав и больше повседневных обязанностей.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была неравной: верхние слои управляли и воевали, а нижние в основном трудились и подчинялись.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Лестница феодальной иерархии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представление по школьному курсу истории
</a:t>
            </a:r>
            <a:endParaRPr lang="en-US" sz="113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Рыцарь как вассал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из знатной семьи начинал обучение при дворе: учился манерам, верховой езде и правилам службы, наблюдая за жизнью старших.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пажом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510900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он помогал рыцарю, ухаживал за оружием и конём, сопровождал в поездках и постепенно осваивал военное дело.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2000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Юность оруженосцем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661475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подготовки юноша проходил обряд посвящения и становился рыцарем, готовым служить своему сеньору как вооружённый всадник.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4663675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Посвящение в рыцари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6812050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Рыцарь участвовал в походах и защите владений. Дорогие конь, доспехи и оружие делали эту службу доступной не каждому.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6815350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в войске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8859"/>
            <a:ext cx="3911100" cy="14704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650" y="1508859"/>
            <a:ext cx="3911100" cy="14704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Замок как центр власти сеньора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325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Замок строили так, чтобы он контролировал окрестные земли и выдерживал нападение. Толстые стены, башни и ров защищали жителей, а ворота превращались в первую линию обороны. Из замка сеньор показывал, что его власть держится не только на титуле, но и на силе.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Крепость на холме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2650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замка хранили зерно, оружие и ценные вещи, чтобы пережить осаду и не зависеть от случая. Здесь же сеньор принимал людей, решал споры и управлял владением. Поэтому замок был одновременно домом, складом и местом власти.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62650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и управление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2025320"/>
            <a:ext cx="4535700" cy="1807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положения в феодальном обществе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Показано, как различались власть, права и обязанности у людей разных ступеней феодальной лестницы.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положение, тем больше власти и прав; чем ниже — тем больше труда и зависимость от землевладельца.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Феодальная раздробленность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643500" y="4213541"/>
            <a:ext cx="35148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слабость единого государства, раздробленность помогала быстрее защищать отдельные земли. Местный сеньор лучше знал свои владения, мог собрать людей и организовать оборону без долгих приказов сверху.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643500" y="3931991"/>
            <a:ext cx="3331500" cy="2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на местах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43500" y="1934791"/>
            <a:ext cx="35148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крупных держав король не всегда мог быстро собрать войско или заставить всех подчиняться одним правилам. Поэтому местные сеньоры действовали почти самостоятельно и опирались на свои замки.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643500" y="1653241"/>
            <a:ext cx="3331500" cy="2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центральная власть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643500" y="3074166"/>
            <a:ext cx="35148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Феодалы спорили из-за границ, наследства и доходов с земли. Такие конфликты нередко превращались в вооружённые столкновения, из-за которых страдали крестьяне, дороги и торговля между областями.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643500" y="2792616"/>
            <a:ext cx="3331500" cy="2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Частные войны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работала только тогда, когда обе стороны выполняли свою часть договора и признавали личную зависимость как норму.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был взаимным: вассал давал службу и верность, а сеньор — защиту, землю и суд.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прав и обязанностей в системе вассалитета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Суд, штрафы и наказания
</a:t>
            </a:r>
            <a:endParaRPr lang="en-US" sz="35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0350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землях феодала именно он или его представители разбирали споры между зависимыми людьми. Суд помогал поддерживать порядок и показывал, что власть связана не только с землёй, но и с правом.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Сеньор как судья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903325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Наказания удерживали людей от открытого неповиновения. В феодальном обществе закон был тесно связан с личной властью, поэтому суд служил не только справедливости, но и подчинению.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903300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через страх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722333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менее серьёзные проступки назначали штрафы или требовали возмещения ущерба. Так сеньор получал доход, а вассалы понимали, что нарушение договора имеет реальные последствия.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722308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Штрафы и выкуп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2541342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 тяжёлым наказанием было лишение владения. Если вассал нарушал клятву, он терял источник дохода и положения, а его земля могла перейти более верному человеку.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541317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феода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 феодальном суде и у сеньора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клятвы вассалом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в мире вассалов
</a:t>
            </a:r>
            <a:endParaRPr lang="en-US" sz="3500" dirty="0"/>
          </a:p>
        </p:txBody>
      </p:sp>
      <p:sp>
        <p:nvSpPr>
          <p:cNvPr id="12" name="Text 2"/>
          <p:cNvSpPr txBox="1"/>
          <p:nvPr/>
        </p:nvSpPr>
        <p:spPr>
          <a:xfrm>
            <a:off x="1076400" y="4215160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Урожай, погода и безопасность владения напрямую влияли на жизнь людей. В неурожайные годы становилось труднее всем, а нападения или войны могли быстро разрушить привычный уклад.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076400" y="3957238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условий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076400" y="1845272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Вассалы регулярно тренировались, сопровождали сеньора в походах и были готовы к бою. Военная обязанность занимала важное место в их жизни и требовала дорогого снаряжения.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1076400" y="1587350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служба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076400" y="2635234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замке проходили приёмы, советы и праздники, но там же решались важные дела владения. Для вассала замок был местом службы, ожидания приказов и общения с другими феодалами.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1076400" y="2377313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замке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1076400" y="3425197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обрабатывали землю, выращивали зерно, овощи и держали скот. Их работа кормила не только семью, но и всех, кто жил и служил на земле сеньора.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1076400" y="3167275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крестьян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помогала людям выживать в опасную эпоху, но делала политическую жизнь медленной и зависимой от местных властителей.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касались защиты и организации, а главные проблемы были связаны с неравенством и слабым единством страны.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давала и что ограничивала феодальная система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325" y="360000"/>
            <a:ext cx="8425800" cy="1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феодальной системы во времени
</a:t>
            </a:r>
            <a:endParaRPr lang="en-US" sz="38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793650" y="4100500"/>
            <a:ext cx="6991200" cy="6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Средневековье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Феодальные связи не исчезли сразу, но перестали быть главным способом управления обществом. Многие звания и традиции сохранились, хотя государство стало более централизованным.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93650" y="3285550"/>
            <a:ext cx="6991200" cy="6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XIV–XV века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городов, торговли и денег усилил новых людей — ремесленников и купцов. Короли начали собирать налоги и создавать более постоянные войска, уменьшая власть местных феодалов.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793650" y="2497275"/>
            <a:ext cx="6991200" cy="6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XI–XIII века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вассалитета достигла расцвета. Сеньоры управляли землями, рыцари служили в войске, а зависимые крестьяне обеспечивали хозяйственную основу всего общества.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1793650" y="1645650"/>
            <a:ext cx="6991200" cy="6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IX–X века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условиях частых набегов и слабой власти королей феодальные связи стали особенно важны. Земля, замки и личная верность помогали местным правителям защищать свои владения.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772603"/>
            <a:ext cx="4839600" cy="2313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запомнить основные понятия, связанные с феодальными отношениями и личной зависимостью.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термины описывают одну систему: человек получал землю и защиту, а взамен давал службу и верность.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термины темы
</a:t>
            </a:r>
            <a:endParaRPr lang="en-US" sz="3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Сеньоры и вассалы строили общество на личной верности, земле и службе. Эта система защищала людей в опасные века, но одновременно закрепляла неравенство, зависимость и раздробленность.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Феодальный мир держался на обмене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2026-06-02T06:25:26Z</dcterms:created>
  <dcterms:modified xsi:type="dcterms:W3CDTF">2026-06-02T06:25:26Z</dcterms:modified>
</cp:coreProperties>
</file>