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3. Answering phone calls: как отвечать на звонок по-английски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 звонка, чтобы говорить уверенно и вежливо.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телефону нет жестов и подсказок, поэтому особенно важны короткие фразы, чёткое произношение и вежливый тон. В этом разделе дети научатся здороваться, представляться, просить нужного человека и оставлять сообщение без лишней суеты.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английский для 4 класса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первое, что говорят по телефону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звонка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разговор начинается со слов Hello, Good morning или Good afternoon. Эти короткие приветствия помогают сразу создать спокойный и дружелюбный настрой, даже если собеседники ещё не знакомы.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нужно назвать себя: This is Tom или My name is Anna. Такая фраза сразу объясняет, кто звонит, и помогает собеседнику не гадать, кто говорит по телефону.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особенно важны короткие фразы из двух–четырёх слов и ясная дикция. Если говорить медленно и отчётливо, собеседник легче поймёт каждое слово и не начнёт переспрашивать.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дружелюбное приветствие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hello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звонок часто начинается с hello. Это простое слово сразу показывает, что разговор начинается спокойно, без спешки и без лишней серьёзности.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фраза speaking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сказать This is… или добавить speaking, если нужно подчеркнуть, что это именно вы. Такая форма делает речь понятной и помогает собеседнику быстро сориентироваться.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 голосе важна не меньше слов. Даже по телефону ребёнок может звучать уверенно и доброжелательно, если говорит спокойно, коротко и без резких интонаций.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нужного человека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делает общение добрым с самого начала. Когда ребёнок говорит спокойно и уважительно, собеседнику легче помочь и ответить без недоразумений.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разговора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удобны знакомые слова may, I, speak и to. Чем короче фраза, тем легче её запомнить и правильно произнести на уроке и в 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May I speak to …? и Can I speak to …? звучат спокойно и уважительно. Они помогают попросить позвать нужного человека, не звуча резко или грубо.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короткого телефонного разговора на английском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фраз, которые помогают не забыть важные слова и шаги.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 телефонной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мягкой и дружелюбной. Оно особенно полезно в фразах вроде please hold on, когда нужно подождать, не перебивая собеседника.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thank you показывает благодарность за помощь, ответ или ожидание. В телефонном разговоре это маленькое слово помогает завершать фразы тепло и по-хорошему.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excuse me нужно, чтобы вежливо обратить на себя внимание или попросить повторить. Оно звучит гораздо мягче, чем резкое обращение без вступления.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sorry помогает извиниться, если что-то не расслышано или если ребёнок случайно перебил. Это простой способ сохранить спокойный и уважительный тон разговора.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чётко и спокойно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телефону собеседник не видит лицо и жесты, поэтому голос должен быть понятным. Лучше говорить ровно, не слишком тихо и не слишком быстро, чтобы слова не потерялись.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между фразами помогают собеседнику услышать каждое слово и не смешать их в одну длинную цепочку. Это особенно полезно, когда нужно назвать имя или номер.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 вежливый тон делает разговор приятным. Даже простая фраза звучит лучше, если в голосе нет спешки, раздражения и лишней громкости.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сказать, если взрослого нет дома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отвечаем спокойно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нужного человека нет рядом, можно вежливо сказать: He is not here или She is not here. Это честный и короткий ответ без лишних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Предлагаем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спросить: Can I take a message? Так ребёнок показывает готовность помочь и не оставляет звонящего без 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Передаём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подойдёт фраза I'll tell him или I'll tell her. Она помогает пообещать только то, что действительно можно сделать, без лишних обещаний.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сообщение по-английски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звонящего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записать, кто звонил. Имя звонящего помогает понять, от кого пришло сообщение, и не перепутать важную информацию с другим звонком.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звонили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записывают имя человека, которому передают сообщение. Это делает запись понятной и помогает быстро передать её нужному взрослому или ребёнку.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время звонка и короткую причину. Подходят слова time, message и phone number, а для примера можно записать: Anna called at 5 o'clock.
</a:t>
            </a:r>
            <a:endParaRPr lang="en-US" sz="826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сообщения удобно написать Please call back. Такая короткая фраза напоминает, что звонящий ждёт ответа, и помогает не забыть главное.
</a:t>
            </a:r>
            <a:endParaRPr lang="en-US" sz="9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звонят не тому человеку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поняли, что номер набран неправильно, отвечайте без раздражения. Короткая фраза Sorry, wrong number помогает сразу объяснить ситуацию и завершить разговор вежливо.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мог просто ошибиться, поэтому лучше говорить спокойно и дружелюбно. Фраза You have the wrong number звучит ясно и не обижает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звонок — это бытовая мелочь, а не повод для грубости. Вежливый ответ показывает хорошие манеры и помогает быстро закрыть недоразумение.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повторить слово или число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уточните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прозвучало неясно, начните с короткого Sorry? Так вы покажете, что слушаете внимательно, и дадите собеседнику понять: нужно повторить фразу.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используйте фразу Can you repeat, please? Она подходит для имени, номера телефона или времени. Короткая просьба звучит вежливо и помогает избежать ошибки.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повтора полезно сказать услышанное вслух: имя, число или время. Такой приём помогает убедиться, что информация понята правильно, и делает разговор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отвечать, если нужен взрослый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маму или папу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звонят именно к взрослому, ребёнок может спокойно сказать I’ll get Mom или I’ll get Dad. Эти короткие фразы понятны и сразу показывают, что человек сейчас позовётся.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взрослого нет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нужного человека нет дома, подойдут фразы He is out или She is out. Они коротко объясняют ситуацию и помогают сохранить вежливый и ясный ответ.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звонящий хочет оставить сообщение, можно сказать I’ll tell him или I’ll tell her. Так вы не обещаете лишнего, но показываете готовность помочь и передать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не понял фразу по телефону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теряться и сохранять точность в телефонном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закончить разговор по-английски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прощанием часто говорят Thank you или Thank you very much. Эти короткие фразы показывают уважение к собеседнику и помогают закончить разговор тепло и спокойно.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завершения разговора подходят Goodbye и Bye-bye. Они простые, легко запоминаются и звучат дружелюбно, как аккуратный финальный кивок в телефонной беседе.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450775" y="1605388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напутствие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a nice day делает прощание особенно вежливым. Она добавляет доброжелательность и помогает оставить после разговора приятное впечатление.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Телефонные правила для дома и школы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школьного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телефон, рядом — маленькие карточки с простыми словами. Ребёнок спокойно берёт трубку, говорит hello и слушает собеседника до конца. Такой порядок помогает не торопиться и не забывать вежливые слова.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на первом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и в школе важно не перебивать, не смеяться над ошибками и не повышать голос. Слова please и thank you звучат как маленькие помощники: они делают любой звонок добрым и понятным.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лежат короткие подсказки, ребёнку легче говорить по-английски без лишней тревоги. Карточки с hello, please, thank you и goodbye напоминают, что телефонный разговор строится на спокойствии и уважении.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телефонном разговоре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говорить шёпотом, собеседник может не расслышать важные слова. Лучше произносить фразы чётко и достаточно громко, чтобы имя, номер и просьба были понятны с первого раза.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представления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назвать себя и сразу задают вопрос. Но вежливый звонок лучше начинать с This is…: так разговор сразу становится ясным и аккуратным.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дослушал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перебить собеседника, можно пропустить имя, время или нужное сообщение. Полезно дождаться окончания фразы, а потом коротко повторить услышанное, чтобы ничего не перепутать.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номер телефона легко перепутать, особенно если говорить быстро. Поэтому лучше просить повторить важные слова и сразу проверять их вслух перед записью.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Заканчивать разговор слишком быстро и сухо не очень вежливо. Лучше сказать thank you и goodbye, чтобы собеседник услышал добрый и спокойный финал.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разговор по шагам на английском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коротких фраз помогает запомнить порядок маленького телефонного диалога.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4 класса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050350" y="1371725"/>
            <a:ext cx="2105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Назвать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скажите This is… или My name is… Так собеседник сразу понимает, кто звонит, и разговор становится яснее.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4975" y="1371725"/>
            <a:ext cx="2105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Слушать и записывать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вам отвечают, слушайте внимательно и при необходимости повторяйте имя, номер или время. Короткая запись помогает не потерять важную информацию.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7000" y="2937725"/>
            <a:ext cx="2294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Приветствие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звонок с hello или good morning. Короткое и дружелюбное приветствие помогает сразу настроиться на разговор и не звучать слишком резко.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618025" y="2928825"/>
            <a:ext cx="2105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Попросить нужного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сказать May I speak to…? Эта вежливая просьба помогает позвать того, кто нужен, и не сбивает собеседника с толку.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685800" y="2928825"/>
            <a:ext cx="19446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Завершить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скажите thank you и goodbye. Такое завершение звучит доброжелательно и показывает хорошие манеры даже в самом коротком звонке.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английский без страха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разговор по-английски становится простым, если помнить три вещи: вежливые слова, короткие фразы и внимательное слушание. Тогда звонок не пугает, а проходит спокойно и уверенно.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2026-05-30T09:18:06Z</dcterms:created>
  <dcterms:modified xsi:type="dcterms:W3CDTF">2026-05-30T09:18:06Z</dcterms:modified>
</cp:coreProperties>
</file>