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400" y="-1925"/>
            <a:ext cx="5621300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помогает человеку мыслить, говорить и действовать осознанно?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высшей нервной деятельности человека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мы учимся, запоминаем, принимаем решения и контролируем поведение каждый день.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высшую нервную деятельность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кора больших полушарий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ВНД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 — важнейший отдел мозга, где обрабатываются сигналы от органов чувств, формируются память, внимание и произвольные движения человека.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помогают планировать действия, выбирать способ поведения и удерживать контроль над поступками, особенно когда нужно выполнить сложную учебную задачу.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Височные доли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Височные доли участвуют в восприятии звуков и понимании речи, поэтому они особенно важны для слушания учителя и общения с другими людьми.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Теменные доли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Теменные доли связаны с кожно-мышечными ощущениями и пространственной ориентировкой, что помогает точно двигаться, писать и действовать в окружающей среде.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Затылочные доли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Затылочные доли отвечают за зрительный анализ: благодаря им человек распознаёт предметы, читает текст, ориентируется в изображениях и схемах.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как основа поведения человека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врождённые реакции, одинаковые у всех людей: моргание, сужение зрачка на свет, отдёргивание руки от горячего предмета. Они защищают организм и не требуют обучения.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формируются в течение жизни через опыт и тренировку. Примеры — реакция на школьный звонок или привычка начинать уроки в одно и то же время.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рефлекс проходит по пути: рецептор воспринимает сигнал, чувствительный нерв передаёт его в центр, а двигательный нерв направляет ответ к рабочему органу.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поведении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лежат в основе привычек, навыков и быстрых защитных реакций. Чем чаще действие повторяется, тем устойчивее становится нужная связь в нервной системе.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условный рефлекс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нейтральный сигнал становится значимым после повторного сочетания с безусловным раздражителем.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4144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475" y="1728813"/>
            <a:ext cx="249000" cy="249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вторая сигнальные системы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76650" y="237092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сигнальная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 непосредственными сигналами внешнего мира: светом, звуками, запахами, вкусом и прикосновениями. Такая система есть и у человека, и у животных.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298775" y="236942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сигнальная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основана на словах и характерна прежде всего для человека. Слово может заменять предмет, помогать запоминать, рассуждать, объяснять и управлять поведением.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речи в жизни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не только общаться, но и удерживать цель, задавать вопросы и объяснять ход своих мыслей.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коммуникативная роль речи, но остальные функции вместе делают её инструментом учёбы и самоконтроля.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 теме урока; условное распределение ролей речи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речи человека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включает говорение и слушание. Она помогает быстро обмениваться информацией на уроке, задавать вопросы, отвечать и участвовать в обсуждении.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связана с чтением и письмом. Она позволяет сохранять информацию, внимательно обдумывать формулировки и возвращаться к тексту при повторении материала.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речь происходит мысленно, без произнесения вслух. Она помогает планировать действия, решать задачи и заранее продумывать ответ или последовательность шагов.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и его основные операции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помогает мысленно разложить объект или явление на части, чтобы увидеть отдельные признаки, детали и составные элементы без лишней путаницы.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позволяет установить сходства и различия между предметами, событиями или понятиями. Благодаря ему легче делать точные выводы и выбирать верный ответ.
</a:t>
            </a:r>
            <a:endParaRPr lang="en-US" sz="908" dirty="0"/>
          </a:p>
        </p:txBody>
      </p:sp>
      <p:sp>
        <p:nvSpPr>
          <p:cNvPr id="14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соединяет отдельные сведения в целостную картину. Он нужен, когда из нескольких фактов нужно собрать объяснение, правило или общий вывод.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распределять объекты по группам на основе общих признаков. Это облегчает запоминание и делает материал более понятным и упорядоченным.
</a:t>
            </a:r>
            <a:endParaRPr lang="en-US" sz="883" dirty="0"/>
          </a:p>
        </p:txBody>
      </p:sp>
      <p:sp>
        <p:nvSpPr>
          <p:cNvPr id="16" name="Text 6"/>
          <p:cNvSpPr txBox="1"/>
          <p:nvPr/>
        </p:nvSpPr>
        <p:spPr>
          <a:xfrm>
            <a:off x="349672" y="4447667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позволяет выделить главное и сформулировать общий вывод. Именно эта операция особенно важна для словесно-логического мышления на многих школьных предметах.
</a:t>
            </a:r>
            <a:endParaRPr lang="en-US" sz="8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мышление и память: сравнение функций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три психические функции по-разному участвуют в обучении, но работают как единая система.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мышление и память не существуют отдельно: чем лучше они развиты и согласованы, тем успешнее обучение и решение задач.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урока по высшей нервной деятельности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как высшая форма психической деятельности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себя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помогает человеку понимать, кто он, что делает и зачем. Оно связывает внутренние переживания с реальными событиями и позволяет оценивать собственные поступки, а не действовать только по привычке.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Ориентировка в мире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сознанию человек замечает окружающую обстановку, выделяет важное и сопоставляет новые впечатления с уже известным опытом. Так он быстрее принимает решения в знакомой и незнакомой ситуации.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целей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Сознательная деятельность позволяет заранее планировать действия, удерживать цель и контролировать выполнение. Школьник может решить, что нужно закончить задание, и не отвлекаться до результата.
</a:t>
            </a:r>
            <a:endParaRPr lang="en-US" sz="1054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опыт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не работает отдельно от памяти, речи и мышления. Чем больше знаний и жизненного опыта накоплено, тем точнее человек понимает происходящее, выбирает поведение и отвечает за свои действия.
</a:t>
            </a:r>
            <a:endParaRPr lang="en-US" sz="10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 произвольное управление поведением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захватывает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громкий смех, звонок телефона или яркое движение сразу привлекают взгляд. Это непроизвольное внимание: оно возникает быстро и без усилий, помогая заметить новое, неожиданное или потенциально важное событие.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сосредоточиться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может не обращать внимания на разговоры, уведомления и шум в коридоре. Он читает условие задачи, возвращается к нему снова и удерживает цель до конца работы, используя произвольное внимание.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работоспособность мозга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для учёбы дают сон и движение, а отрицательно влияют стресс и длительная перегрузка экранами.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сохранять внимание и память, важно высыпаться, регулярно двигаться и уменьшать длительный стресс.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ВНД; качественная оценка влияния факторов на работоспособность мозга.
</a:t>
            </a:r>
            <a:endParaRPr lang="en-US" sz="6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22703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42698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67376" y="2431325"/>
            <a:ext cx="220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их роль в поведении человека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усиливает желание общаться, учиться и продолжать полезное действие. В таком состоянии человеку легче запоминать удачные решения и охотнее включаться в работу.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быстро переключает внимание на новое событие. Оно помогает заметить важную деталь, но затем требует осмысления, чтобы понять, почему ситуация оказалась необычной.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предупреждает об опасности и заставляет действовать осторожнее. Если он слишком сильный, то мешает сосредоточиться, поэтому важны спокойствие и разумная оценка риска.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помогает распознать чувство, остановиться и выбрать подходящее действие. Такая пауза снижает импульсивность и делает поведение более осознанным и безопасным.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 может подталкивать к резким словам и импульсивным поступкам. Полезно сделать паузу, чтобы не ответить резко и не ухудшить отношения с другими людьми.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ощущения к осознанному действию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сигнал проходит путь от органов чувств к решению и действию.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человека и животных в высшей нервной деятельности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у животных, и у человека есть ощущения, память, обучение и эмоции. Эти функции помогают ориентироваться в среде, находить пищу, избегать опасности и приспосабливаться к условиям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особенно развиты речь, абстрактное мышление и сознательная регуляция поведения. Он может объяснять действия словами, планировать будущее и создавать правила для совместной жизни.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передаёт знания не только устно, но и через книги, учебники и цифровые ресурсы. Благодаря этому культурный опыт сохраняется, расширяется и переходит от поколения к поколению.
</a:t>
            </a:r>
            <a:endParaRPr lang="en-US" sz="11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высшей нервной деятельности и их причины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привычки и нагрузки отражаются на состоянии нервной системы и какие простые меры помогают восстановить работоспособность.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ВНД; общие рекомендации по режиму дня и профилактике переутомления.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работоспособность снижают недосып, стресс и переутомление; помогают сон, регулярные паузы и разумное распределение нагрузки.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учебные навыки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применяет знание в задаче, примере или обсуждении, тем прочнее оно удерживается в памяти и тем увереннее используется.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Осмысленное повторение и практика ведут к автоматизации быстрее, чем простое заучивание без понимания.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этапов формирования навыка; качественная последовательность освоения материала.
</a:t>
            </a:r>
            <a:endParaRPr lang="en-US" sz="6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ВНД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внимания и памяти помогает распределять задания по времени, делать короткие перерывы и не откладывать сложные дела на конец дня.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ВНД объясняют, почему сон, движение и регулярное питание поддерживают работоспособность. Без режима мозг быстрее утомляется и хуже запоминает.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роль эмоций и воли, ему проще остановиться перед резким ответом, сосредоточиться на цели и довести дело до конца.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мышление помогают задавать вопросы к тексту, выделять главное и связывать новое с уже известным. Так чтение становится не только быстрым, но и осмысленным.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ВНД помогают формировать привычки, которые поддерживают здоровье и учёбу: достаточно спать, больше двигаться, меньше переутомляться и чаще повторять материал.
</a:t>
            </a:r>
            <a:endParaRPr lang="en-US" sz="9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ВНД человека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 делает возможными речь, мышление, сознание и осознанное поведение. Понимание этих процессов помогает лучше учиться, управлять собой и развивать личность.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2026-05-31T20:52:25Z</dcterms:created>
  <dcterms:modified xsi:type="dcterms:W3CDTF">2026-05-31T20:52:25Z</dcterms:modified>
</cp:coreProperties>
</file>