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сосуды, круги кровообращения, регуляция кровотока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структуру сосудов, два круга кровообращения и регуляцию кровотока в организме.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переносят кровь с кислородом и питательными веществами, удаляют отходы. Они также регулируют температуру и адаптацию к физическим нагрузкам в организме подростков.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сосуды и кровообращение?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сосудов и их основные функции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— это сосуды, по которым кровь движется от сердца к органам. Их стенки толстые и эластичные, чтобы выдерживать высокое давление.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возвращают кровь обратно к сердцу. Их стенки тоньше, диаметр больше, а клапаны не дают крови течь в обратную сторону.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— самые маленькие сосуды, где происходит обмен кислородом, углекислым газом и питательными веществами между кровью и тканями.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Артерии: строение и задача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артерий состоят из трёх слоёв: внутреннего эндотелия, мышечного слоя и соединительной ткани. Они эластичны и способны выдерживать давление до 120 мм рт. ст.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функция — быстро доставлять кислородсодержащую кровь ко всем органам и тканям, обеспечивая их необходимыми веществами для нормальной работы.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Вены: особенности строения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имеют тонкие стенки и большой просвет, что снижает давление. Внутри них находятся клапаны, которые препятствуют обратному току крови к органам.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венах меньше мышечных волокон, чем в артериях, а давление не превышает 5–10 мм ртутного столба, что требует особенных механизмов для кровотока вверх по телу.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Капилляры: строение и роль в обмене веществ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очень тонкие — их стенка состоит из одного слоя клеток, что облегчает обмен газами и питательными веществами между кровью и клетками тканей.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суммарная площадь капилляров позволяет эффективно переносить кислород, углекислый газ, глюкозу, аминокислоты и воду к каждой клетке организма.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сосудов: таблица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основных типов сосудов, отражающие их функции и особенности.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сосудов отражают их специфические задачи в кровообращении.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Сосудистая сеть регулирует температуру тела и водно-солевой баланс, влияя на общее состояние здоровья и работоспособность.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доставляют кислород, питательные вещества и гормоны ко всем клеткам, обеспечивая их жизнедеятельность и развитие.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также выводят углекислый газ и отходы обмена, помогая поддерживать чистоту внутренней среды организма.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сосудов для организма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улучшает эластичность и прочность сосудистых стенок, способствуя здоровью сердца и сосудов.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Нерациональное питание и некоторые заболевания, например, атеросклероз, могут привести к нарушению функций и структуры сосудов.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особенности также оказывают влияние на состояние сосудов и предрасположенность к заболеваниям.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Сидячий образ жизни и недостаток движения ослабляют сосудистую систему, снижая её эффективность и повышая риск проблем.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развитие и работу сосудов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5757"/>
            <a:ext cx="6463500" cy="19580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параметров и функций артериол, венул и капилляров, выделяющее их особенности в микрососудистой системе.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особенности отражают разные роли этих микрососудов в кровообращении.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Артериолы, венулы и капилляры: различия и сходства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Венозная система: возвращение крови к сердцу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Венозная система отвечает за транспортировку крови от всего тела обратно к сердцу. Вены имеют клапаны, которые препятствуют обратному току, тем самым обеспечивая однонаправленное движение крови.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давление в венах характеризует кровоток — обычно 5–10 мм рт. ст. Нарушения венозного оттока могут вызвать варикозное расширение, что ухудшает здоровье сосудов и общее самочувствие.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кровообращения: два круга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большого и малого кругов кровообращения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кровообращения: путь крови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из левого желудочка попадает в аорту, затем распределяется по артериям к капиллярам органов и тканей, обеспечивая кислород и питательные вещества.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капилляров кровь собирается в вены, затем по верхней и нижней полым венам возвращается в правое предсердие, закрывая цикл большого круга кровообращения.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круг кровообращения: особенности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круг начинается в правом желудочке, откуда кровь направляется в лёгочные артерии и капилляры лёгких для насыщения кислородом через газообмен.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Насыщенная кислородом кровь возвращается по лёгочным венам в левое предсердие, завершая этот круг и обеспечивая организм кислородом для обменных процессов.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круг содержит меньший объём крови, но при этом скорость кровотока в нём значительно выше, что обеспечивает быстрый газообмен в лёгких.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отвечает за снабжение тканей, имеет больший объём крови и более высокое давление, поддерживая стабильное питание органов.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объёма и скорости крови в кругах кровообращения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тонуса сосудов позволяет организму быстро сужать или расширять сосуды, регулировать приток крови в зависимости от потребностей.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вещества и гормоны изменяют работу сосудов, поддерживая баланс и обеспечивая длительную регуляцию кровотока в разных условиях.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оказывает мгновенное влияние на сосудистый тонус, адаптируя кровообращение к стрессу и физическим нагрузкам.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регуляции кровотока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нервной системы в регуляции кровообращения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нервная система активирует сужение сосудов, усиливая кровяное давление и подготавливая организм к активной деятельности.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Парасимпатическая система расслабляет сосуды, снижая давление и обеспечивая восстановление после нагрузки, благодаря чему поддерживается равновесие.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Гуморальные и локальные факторы регуляции кровотока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такие как адреналин и норадреналин, регулируют тонус сосудов, повышая артериальное давление в стрессовых ситуациях.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метаболиты, например углекислый газ и молочная кислота, расширяют сосуды в активно работающих тканях, увеличивая кровоснабжение.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экстренных условиях регулируются приоритеты кровотока — энергия и кислород направляются к наиболее важным органам, обеспечивая их функцию.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регуляции кровотока для здоровья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регуляции кровотока приводит к серьёзным заболеваниям, таким как гипертония, инфаркты и инсульты, угрожающим жизни человека.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работа сосудов обеспечивает энергию и кислород для учебы и спорта, поддерживая активность и хорошее самочувствие ежедневно.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жизненно важная роль сосудистой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Кровообращение и его регуляция поддерживают здоровье, адаптацию и развитие организма. Важно беречь сосуды, вести активный образ жизни и правильно питаться с молодого возраста.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2026-05-09T14:12:04Z</dcterms:created>
  <dcterms:modified xsi:type="dcterms:W3CDTF">2026-05-09T14:12:04Z</dcterms:modified>
</cp:coreProperties>
</file>