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Дыхание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жизненно важный процесс для человека и животных, обеспечивающий обмен газов.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дыхание и почему оно важно?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это процесс обмена кислородом и углекислым газом между организмом и средой. Он делится на внешнее и внутреннее дыхание, обеспечивающие жизнедеятельность клеток.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дыхательной системы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фильтрует, согревает и увлажняет воздух, проходящий в дыхательную систему. Воздух затем проходит через глотку и гортань, которая защищает дыхательные пути при глотании.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дыхательные пути и 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межрёберные мышцы способствуют дыханию, воздух проходит через трахею и бронхи в лёгкие. Основным местом газообмена являются альвеолы — мелкие пузырьки лёгких.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воздуха в дыхательных путях
</a:t>
            </a:r>
            <a:endParaRPr lang="en-US" sz="2032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биологии, 8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вдоха и выдоха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вдохе диафрагма и межрёберные мышцы сокращаются, расширяя грудную клетку, что позволяет воздуху заполнять лёгкие. Этот процесс требует затрат энергии.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происходит благодаря расслаблению дыхательных мышц, уменьшению объёма грудной клетки и выталкиванию воздуха наружу. Обычно он пассивный, но может быть активным при нагрузках.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вдоха и выдоха: основные различия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 отличаются по движениям грудной клетки, работе мышц и направлению воздуха.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— активно регулируемый процесс, выдох чаще пассивен, но может усиливаться при физической нагрузке.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2020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вдыхаемого и выдыхаемого воздуха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вдыхаемом воздухе примерно 21% кислорода, 0,04% углекислого газа и 78% азота. Этот состав обеспечивает потребности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выдыхаемом воздухе кислорода около 16%, а углекислого газа повышается до 4%, что отражает процессы газообмена в лёгких.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газа при дыхании: диаграмма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наглядно показывают уменьшение кислорода и увеличение углекислого газа при дыхании.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лёгких обеспечивает насыщение крови кислородом и удаление углекислого газа.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в продолговатом мозге контролирует частоту и глубину дыхания в ответ на уровень углекислого газа в крови.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Включаются дополнительные структуры, например, варолиев мост, для тонкой настройки дыхания и реагирования на внешние раздражители.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Условнорефлекторные механизмы, такие как стресс или эмоции, также влияют на дыхание, изменяя его ритм и глубину.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 организмом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90505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33883"/>
            <a:ext cx="256800" cy="205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дыхания в образовании голоса и речи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в гортани, связки вибрируют при прохождении воздуха, создавая звуковой сигнал для речи.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изменяются с помощью органов ротовой полости, языка и губ, формируя слова и фразы для общения.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и актёры тренируют дыхание для контроля силу и высоты голоса, улучшая качество речи и выступлений.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нагрузках организм требует больше кислорода, что активирует более частое и глубокое дыхание для обеспечения тканей необходимым запасом кислорода.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дыхание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дыхание способствует поддержанию выносливости и ускоряет восстановление после упражнений за счёт оптимального газообмена.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и глубины вдохов помогает эффективно выводить углекислый газ, образующийся при усиленной работе мышц.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дыхательной системы улучшают её функциональные возможности, что особенно полезно для спортсменов и активных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дыхательных движений: давление и объем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межрёберные мышцы сокращаются, увеличивая объём грудной клетки, при этом давление в лёгких падает ниже атмосферного, что позволяет воздуху проникнуть внутрь.
</a:t>
            </a:r>
            <a:endParaRPr lang="en-US" sz="95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Насыщение кислородом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кислород из воздуха проходит в кровоток благодаря разнице концентраций и давления газов в лёгких и крови.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расслабляются, объём грудной клетки уменьшается, давление в лёгких возрастает выше атмосферного, и воздух с углекислым газом выходит из лёгких.
</a:t>
            </a:r>
            <a:endParaRPr lang="en-US" sz="999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вдоха и выдоха происходит циклически, обеспечивая постоянный газообмен и поддержание жизнедеятельности организма.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легких: физиологические механизмы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Альвеолы: миниатюрные рабочие станции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это крошечные воздушные мешочки с очень тонкими стенками, где происходит обмен газов. Их большая площадь поверхности обеспечивает эффективное насыщение крови кислородом.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барьера для быстрого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альвеолы всего около 0,1 микрометра, что позволяет кислороду быстро проникать в кровь, а углекислому газу покидать организм через дыхательные пути.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поверхности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альвеол взрослого человека достигает примерно 100 квадратных метров, что сравнимо с площадью теннисного корта, обеспечивая лёгким высокую эффективность.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частота дыхательных движений в покое обычно равна от 16 до 20 в минуту. Повышение этого показателя сигнализирует о физической нагрузке или возможных проблемах со здоровьем.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16-20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нормальная частота дыхания у подростков в спокойном состоянии.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факторы: влияние курения и экологии на дыхание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повреждает слизистую оболочку дыхательных путей, снижает объем лёгких и способствует развитию хронических заболеваний, таких как бронхит и рак лёгких.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частицами пыли и выхлопными газами повышает риск аллергий и астмы, ухудшая качество дыхания и снижая общую эффективность дыхательной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упражнения, например, дыхание по квадрату, помогают контролировать дыхательный ритм, способствуя расслаблению и снижению стресса.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управления дыханием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Диафрагмальное дыхание задействует глубокие мышцы, улучшая насыщение кислородом и повышая общую выносливость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Йога и медитация используют особые техники дыхания, повышающие концентрацию и укрепляющие психоэмоциональное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заболевания дыхательных путей у подростков — бронхит, астма, пневмония, вызванные инфекциями, переохлаждением и аллергической реакцией.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дыхательной системы и профилактика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курения увеличивает риск развития хронических болезней дыхательной системы и снижает её лечебные возможности.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соблюдать личную гигиену, избегать переохлаждения, регулярно заниматься спортом и укреплять иммунитет.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отказ от курения служат надежной защитой для сохранения здоровья дыхательной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животных: разнообразие механизмов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кожа: двойной способ дыхания лягушек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способны дышать как лёгкими, так и кожей, что позволяет им эффективно обмениваться газами как на суше, так и в воде. Этот уникальный механизм обеспечивает выживание в разных условиях.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 трахеи: дыхательные системы рыб 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поглощения кислорода из воды, тогда как насекомые дышат через трахейную систему — сеть трубочек, доставляющих воздух прямо к тканям организма.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постоянного поступления кислорода клетки организма не могут вырабатывать энергию, что быстро приводит к потере сознания и необратимым повреждениям.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3-5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2023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 — максимальное время, которое человек может прожить без дыхания.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осознанного дыхания для здоровья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основа жизни и здоровья человека, обеспечивающая энергию каждой клетки. Правильные дыхательные навыки помогают развивать физическую форму и эмоциональное равновесие, а знания о дыхании способствуют долгой и активной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2026-05-09T11:59:31Z</dcterms:created>
  <dcterms:modified xsi:type="dcterms:W3CDTF">2026-05-09T11:59:31Z</dcterms:modified>
</cp:coreProperties>
</file>