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Турки-османы против христианского мира: основные темы урока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Османской империи и христианского мира с XIV по XIX век.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XIV веку в Малой Азии появилась Османская империя — новая крупная сила, изменившая облик Европы, столкнувшись с Византией, Европой и Россией.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влияние Османской империи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Османской империи и формирование государства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Османы — потомки тюркских племён, преследовавших новые земли из Средней Азии в Малую. Их миграция стала основой для будущего государства.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Тюркские племена и переселение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Основатель Осман I и формирование власти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XIII века Осман I объединил родовые кланы и создал первое османское княжество у Бурсы, задав курс на расширение.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завоеваний Балкан и Анатолии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образования государства османы быстро начали захват территорий в Балканах и Анатолии, укрепляя своё влияние и мощь.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Османской империи на Балканы и реакция Европы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XIV–XV веках османы захватили важные балканские территории, включая Сербию и Болгарию, меняя политический ландшафт региона.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Сербии и Болгарии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антиосманских коалиций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страны объединились для противостояния османам, формируя альянсы и организуя крестовые походы против экспансии.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Опасения Западной и Центральной Европы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османской мощи вызвал тревогу в Венгрии и соседних государствах, провоцируя военные действия и дипломатическую борьбу.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армия отличалась строгой дисциплиной, что обеспечивало эффективность боевых действий и поддержание порядка в войсках.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структура и технология Османской империи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Артиллерия, включая пушки и бомбарды, впервые была массово использована при осадах, изменив тактику ведения войны.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Янычары, спахи и лёгкая кавалерия составляли основные подразделения армии, каждая с уникальными функциями в бою.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объединило балканские народы против османской армии, однако поражение привело к усилению турецкого господства в регионе и падению независимых государств.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стала символом борьбы и утраты для славян, оставшись важным историческим и культурным памятником их истории.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битвы на Косовом поле (1389)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османских султанов расширить границы в Европе для укрепления империи и контроля над новыми землями.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конфликта между османами и христианами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противостояние между исламом и христианством усиливало напряжённость и обостряло конфликты.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ключевые торговые пути на Балканах имела большое экономическое значение для обеих сторон.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контролировать богатые города и территории обеспечивало османам финансовую мощь и стратегические преимущества.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1781" y="1336325"/>
            <a:ext cx="4250837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и исследования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сражения периода и их последствия для обеих сторон.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османов обеспечили экспансию, но ключевые поражения отмечали начало изменений баланса сил.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битвы Османо-христианских войн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Максимальный масштаб территории достигнут перед осадой Вены в 1683 году, охватывая значительную часть Балкан и Венгрии.
</a:t>
            </a:r>
            <a:endParaRPr lang="en-US" sz="125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географические исследования,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1683 года территория начала сокращаться вследствие военных поражений и внутренних проблем империи.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Османской империи в Европе (XIV–XVII вв.)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1453 году армия султана Мехмеда II взяла Константинополь, положив конец тысячелетней Византийской империи и изменив историю Европы навсегда.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стал столицей Османской империи — Стамбулом, а христианский мир потерял важный религиозный и торговый центр.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Константинополя — ключевой этап истории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Мехмед II — реформатор и строитель империи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Мехмед II укрепил власть султана, упорядочив управление государством. Он ввёл новые административные округа, что повысило эффективность контроля и сбора налогов по всей империи.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и административные реформы
</a:t>
            </a:r>
            <a:endParaRPr lang="en-US" sz="1408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Воссоздание и процветание Константинополя
</a:t>
            </a:r>
            <a:endParaRPr lang="en-US" sz="1447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завоевания Константинополя Мехмед II организовал переселение ремесленников и ученых из разных регионов. Это способствовало росту экономики и превращению города в культурный центр Османской империи.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территории и политическое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султане Сулеймане Великолепном территория империи значительно расширилась, охватив Балканы, часть Венгрии и южные области нынешних Украины и России. Это укрепило политическую мощь османов.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контроль в Европе и Средиземноморье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войны против Австрии и Священной Римской империи сопровождались усилением влияния в Средиземноморье, что сделало империю ключевым игроком в европейской политике и торговле.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Османской империи и экспансия в Европу в XVI веке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1571 году союз христианских держав Священной лиги нанёс османскому флоту серьёзное поражение у Лепанто. Это остановило османское морское расширение в Средиземном море.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повлияло на стратегическое равновесие сил в регионе, снизив военное превосходство османов на море и укрепив позиции европейских морских держав.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битва при Лепанто: поражение османского флота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25" y="1075971"/>
            <a:ext cx="3806700" cy="36914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7775" y="1311938"/>
            <a:ext cx="3958800" cy="13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1683 году османская армия осадила Вену, но 12 сентября объединённые европ силы под командованием Яна III Собеского разбили османов, что стало значительным поражением.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817775" y="3181450"/>
            <a:ext cx="3958800" cy="13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Это событие ознаменовало перелом в истории империи, начав постепенное отступление османов из Европы и ослабление их влияния на континенте.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6925" y="209670"/>
            <a:ext cx="83526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осада Вены и разворот в истории империи (1683)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059889"/>
            <a:ext cx="8355900" cy="16401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3094933"/>
            <a:ext cx="3903000" cy="16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Архитектурное и культурное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архитектура оставила заметный след в городах Балкан — мечети и крепости сохранились до сих пор, формируя городской облик и культурное наследие региона.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834025" y="3094933"/>
            <a:ext cx="3903000" cy="16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 повседневная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Турецкие бани, кофе и музыкальные мотивы стали частью местных традиций. Эти элементы культурного обмена сохранились в бытовой жизни многих балканских народов.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94050" y="182989"/>
            <a:ext cx="83559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Османское наследие на Балканах и в Восточной Европе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606" y="1498328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24068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26715"/>
            <a:ext cx="218400" cy="1747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политика и положение христиан в Османской империи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вероисповедания с ограничениями
</a:t>
            </a:r>
            <a:endParaRPr lang="en-US" sz="1310" dirty="0"/>
          </a:p>
        </p:txBody>
      </p:sp>
      <p:sp>
        <p:nvSpPr>
          <p:cNvPr id="12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Христианам разрешалось исповедовать свою религию, но они платили налог джизью и нуждались в разрешениях для строительства новых церквей.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217925" y="1433975"/>
            <a:ext cx="35589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в янычары — девширме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680325" y="19943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Мальчиков из христианских семей набирали в янычары, обращая их в ислам, что часто вызывало напряжение и недовольство среди населения.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70166" y="3236625"/>
            <a:ext cx="79065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отношения и социальный статус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32475" y="3773875"/>
            <a:ext cx="84441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Христиане имели ограниченные права и подвергались дискриминации, но одновременно могли занимать некоторые административные должности в империи.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национальных движений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усилилась борьба за независимость среди греков, сербов, болгар и румын, что вызвало серьёзные внутренние трудности для империи.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поддержка и образование новых государств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Австрия поддержали национальные восстания, что привело к образованию новых государств и значительному уменьшению территории Османской империи в Европе.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Национальное возрождение и ослабление османов в XIX веке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1912–1913 годах Балканские страны объединились против Османской империи, стремясь освободить свои территории от турецкого правления.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Балканские войны и конец османской эпохи в Европе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Османы потеряли почти все свои европейские владения, сохранив лишь Восточную Фракию вокруг Стамбула, что обозначило конец их влияния в регионе.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Эта серия войн стала поворотным моментом, положившим начало формированию современных национальных государств на Балканах.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и историческое наследие эпохи османо-христианских конфликтов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создало уникальную смесь мусульманских и христианских традиций на пограничных территориях. Взаимное влияние проявилось в языках, кухне и обычаях народов региона.
</a:t>
            </a:r>
            <a:endParaRPr lang="en-US" sz="118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народов и культур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памятники как символы истории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Софийский собор и мечеть Сулеймание — яркие примеры архитектуры, сохранившие память о сложном взаимодействии культур и религий в течение веков.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праздники в культурном обмене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османской музыки и традиционных праздников ощущается в современной культуре Балкан. Эти элементы подчеркивают историческое переплетение цивилизаций.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178" y="4626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450" y="462650"/>
            <a:ext cx="4356900" cy="37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османо-христианских войн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османов и христианского мира изменило исторический ход Европы, сформировало современные границы и культурные традиции, подчёркивая важность понимания и уважения разнообразия культур.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2026-05-10T14:18:48Z</dcterms:created>
  <dcterms:modified xsi:type="dcterms:W3CDTF">2026-05-10T14:18:48Z</dcterms:modified>
</cp:coreProperties>
</file>