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наземных и водных экосистем: обзор и ключевые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охватывают разнообразные среды — от лесов до водоёмов, влияя на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наземные и водные экосистемы?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 — леса, степи, пустыни с разной растительностью. Водные — реки, озёра, болота и морские побережья. Оба типа создают условия для жизни и миграций птиц.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 в наземных экосистемах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— дятлы и совы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густых лесах России обитают дятлы с крепкими клювами для добычи насекомых в коре. Ночные совы охотятся в сумерках, используя острое зрение и слух.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птицы — жаворонки и коростели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пространствах степей поют жаворонки, а коростели используют растительность для укрытия от хищников. Их адаптация к сухому климату помогает выживать в суровых условиях.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пустынь — пустельги и пустынницы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пустынях пустельги охотятся на мелкую добычу, а жаворонки-пустынницы отлично маскируются среди песков и камней, сохраняя воду и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водных экосистем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лебеди крупных озёр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озёрах и реках утки используют плавательные перепонки, чтобы эффективно перемещаться. Лебеди с длинными шеями добывают водные растения и мелкую рыбу.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болот — кулики и гуси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служат домом для куликов и гусей, которые используют длинные ноги для передвижения по грязи и мелкой воде, питаясь водной растительностью и насекомыми.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Бакланы и цапли — охотники на рыбу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Бакланы ныряют за рыбой глубоко под воду, а цапли стоят неподвижно у берега, выслеживая добычу своим острым клювом.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наземных и водных птиц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в средах обитания и адаптациях птиц разных экосистем.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существенно формирует морфологию и поведение птиц, оптимизируя их выживание.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птиц по экосистемам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разнообразие сосредоточено в лесных и водных экосистемах, что связано с их продуктивностью.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водные экосистемы — ключевые средаобитания для птиц России, требующие охраны.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России, начало XXI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птиц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регулируют популяции насекомых и грызунов, сокращая вред для растений и сельского хозяйства.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участвуют в циклах питательных веществ и пищевых цепочках, поддерживая устойчивость природы.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распространяют семена и пыльцу, способствуя размножению и разнообразию флоры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на суше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ноги для быстрого бега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и куропатки обладают сильными ногами, позволяющими избегать хищников в открытых пространствах. Это важно для выживания в степях и пустынях.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наземные птицы имеют оперение, схожее с цветами окружающего ландшафта, что помогает скрываться от хищников и добычи.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клюва и когтей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используют крепкий клюв для добычи насекомых из коры, совы — острые когти для ловли мелких животных ночью.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воде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для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поганки имеют широкие лапы с перепонками, что обеспечивает легкость и скорость плавания на водной поверхности.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Водоотталкивающее перо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покрыты жировой смазкой, сохраняют сухость и тепло, позволяя птицам долго находиться в воде и нырять.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для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лебедей и цапель длинные шеи облегчают поиск пищи на разной глубине, позволяя добывать рыбу и водных беспозвоночных.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наземных птиц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предпочитают насекомых и их личинок, особенно гусениц, что помогает контролировать вредителей леса.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охотники — совы, питающиеся мелкими грызунами, такими как мыши и землеройки.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питаются ягодами и семенами, а зимой переходят на сухие остатки растений и семена.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потребляют мелких насекомых и семена трав, адаптируясь к сезонным изменениям кормовой базы.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птицы разнообразны в питании: рыбы, планктон и мелкие ракообразные составляют основу рациона многих видов, обеспечивая энергией для жизни в водных условиях.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фильтруют воду с помощью широких плоских клювов, отсекая планктон и небольших организмов, что позволяет им питаться эффективно в пресных и соленых водах.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 ловят у берега мелкую рыбу и лягушек, а бакланы погружаются на значительную глубину, используя острое зрение и крепкие лапы для добычи рыбы.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водных птиц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птиц: основные этапы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Адаптировано из орнитологических исследований природного поведения птиц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миграций служат сезонные изменения климата и пищи, а также необходимость безопасных мест для воспроизводства. Основные пути пролегают через Приволжскую и Закавказскую низменности.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наземных и водных птиц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миграции птиц, таких как журавли и утки, характеризуются массовыми перелётами на юг до 10 тысяч километров. Весной они возвращаются в места гнездования для размножения.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строят прочные гнезда из грязи и травы под крышами домов, обеспечивая защиту для будущего потомства вблизи человека.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Гнездование и забота о потомстве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откладывают яйца прямо на землю среди травы, полагаясь на маскировку и охрану территории от хищников.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активно кормят птенцов и защищают их от врагов, проявляя высокий уровень родительской заботы в первые недели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кормления может длиться от нескольких дней до месяца, в зависимости от вида, обеспечивая рост и развитие птенцов до самостоятельности.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птиц России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Журавль-красавка: символ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Журавль-красавка обитает в руслах рек и степных лугах. Из-за утраты среды и охоты его численность резко сократилась.Сегодня ведутся программы по восстановлению популяции, включая создание охраняемых территорий.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крачка: уязвимый обитатель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крачка гнездится на островках и берегах водоёмов, страдая от загрязнения и добычи песка. Особое внимание уделяется сохранению мест гнездования и мониторингу видов.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Дрофа: редкий представитель степной фауны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 — крупная степная птица, исчезающая под влиянием хозяйственной деятельности и охоты. Реализация программ искусственного разведения и охраны становится ключевым направлением по сохранению вида.
</a:t>
            </a:r>
            <a:endParaRPr lang="en-US" sz="10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птиц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исчезновение гнездовых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лесозаготовки сокращают площадь естественных местообитаний птиц, что вызывает уменьшение численности лесных видов и нарушает экосистемные связи.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и токсичные вещества, попадая в окружающую среду, отравляют пищевые ресурсы птиц, особенно водных, снижая выживаемость и плодородие популяций.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разрушение миграционных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приводит к фрагментации природных ландшафтов, создавая преграды для миграций и ухудшая условия для размножения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009" y="1318200"/>
            <a:ext cx="6759982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Красной книги России: основные характеристики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сведения о редких и исчезающих видах птиц, включая место обитания, статус охраны, главные угрозы и меры по защите.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требует комплексного подхода по охране среды и контролю антропогенного влияния.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охраны птиц и экосистем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охраняемые территории, где птицы могут безопасно гнездиться и питаться, что поддерживает их численность и биоразнообразие.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 и 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кольцевания изучается миграция и поведение птиц, что позволяет разрабатывать эффективные программы сохранения видов.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строгие лимиты и запреты на охоту для защиты редких и уязвимых видов от истребления человеком.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образование способствует формированию уважения к птицам и пониманию важности природоохранных мер.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птиц в жизнь человека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птицы вдохновляют культуру, искусство и фольклор, а наблюдения за ними развивают экологическое сознание у детей и взрослых, укрепляя связь с природой.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ключевую роль в контроле насекомых, опыляя растения и распространяя семена, что поддерживает здоровье сельскохозяйственных и природных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хранители экосистем и природы будущего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регулируют биологические процессы и поддерживают разнообразие жизни. Их охрана необходима для устойчивого развития и сохранения природного богатства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2026-05-08T01:47:04Z</dcterms:created>
  <dcterms:modified xsi:type="dcterms:W3CDTF">2026-05-08T01:47:04Z</dcterms:modified>
</cp:coreProperties>
</file>