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маленький великан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материк, редкая природа и заметная роль в мире.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 карте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лежит между Индийским и Тихим океанами и почти вся находится в Южном полушарии. Это самый маленький материк, но одновременно самостоятельное государство с Канберрой, Сиднеем и Мельбурном.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 цифрах: основные особенности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сочетает большую площадь с очень низкой плотностью населения и сильной зависимостью от побережья.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соотношению видно: большая часть территории малонаселённа, а жизнь страны сосредоточена у моря.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особенностям Австралии; данные приведены в иллюстративном виде по материалам школьного курса географии.
</a:t>
            </a:r>
            <a:endParaRPr lang="en-US" sz="5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Австралии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страны почти всегда тяготеют к морю, портам и удобным транспортным путям.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городов связаны с побережьем, а значит — с торговлей, транспортом и услугами.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Австралии; обобщённые сведения о крупнейших городах.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Австралии: риф, пустыня, лес и побережье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у тёплых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северо-восточного берега Австралии тянется Большой Барьерный риф — огромная подводная «страна» из кораллов. Здесь живут рыбы, черепахи и другие морские животные. Этот мир особенно ярко выглядит в прозрачной мелководной воде.
</a:t>
            </a:r>
            <a:endParaRPr lang="en-US" sz="747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суша внутренней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часто встречаются пустыни и полупустыни с красноватыми почвами. Днём здесь жарко, а растениям приходится экономить влагу. Поэтому ландшафт кажется строгим, почти космическим, и очень отличается от зелёных побережий.
</a:t>
            </a:r>
            <a:endParaRPr lang="en-US" sz="747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Эвкалиптовые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юго-востоке Австралии можно увидеть эвкалиптовые леса. Их деревья приспособлены к жаре и сухости, а листья помогают удерживать влагу. Такие леса нередко соседствуют с холмами, ущельями и тёплыми равнинами.
</a:t>
            </a:r>
            <a:endParaRPr lang="en-US" sz="747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вдоль отдельных участков берега природа выглядит совсем иначе: больше влаги, больше зелени и ярче краски. Здесь встречаются пальмы, мангры и песчаные пляжи. Побережье показывает, насколько разнообразна Австралия.
</a:t>
            </a:r>
            <a:endParaRPr lang="en-US" sz="7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различие помогает понять, почему в одной стране соседствуют тропические ливни, засушливые пустыни и районы с более комфортной погодой.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климатических пояса заметно меняются от влажного севера к более мягкому югу.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Австралии: климатические пояса и особенности материка.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расселение и хозяйство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 Австралии.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2045" y="2202215"/>
            <a:ext cx="286650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06692"/>
            <a:ext cx="357600" cy="369135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 Австралии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Австралии и одно из самых узнаваемых животных мира. Кенгуру хорошо приспособлены к жизни на открытых пространствах, где важно быстро передвигаться и находить редкую растительность.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большую часть времени проводят на деревьях, питаясь листьями эвкалипта. Днём они часто отдыхают, чтобы беречь силы в жарком климате и не перегреваться.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 — крепкие роющие животные, которые живут в норах. Такой образ жизни помогает им прятаться от жары, искать прохладу и защищаться в сухих районах материка.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удивляет сочетанием признаков разных животных: он откладывает яйца и умеет плавать. Этот редкий вид связан с чистыми водоёмами и показывает, насколько необычна фауна Австралии.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покрыта иголками и питается насекомыми, добывая их с помощью длинного липкого языка. Она активнее в прохладное время суток и хорошо переносит сухой климат.
</a:t>
            </a:r>
            <a:endParaRPr lang="en-US" sz="7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 — природное богатство Австралии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мир у северо-восточного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протянулся вдоль тёплых вод у побережья Квинсленда. Это крупнейшая система коралловых рифов на Земле, где рядом живут кораллы, рыбы, моллюски и морские черепахи. Для путешественников это один из самых ярких природных пейзажей Австралии.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Риф, который нужно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экосистемы очень чувствительны к изменениям температуры воды и её чистоты. Когда океан теплеет или в него попадают загрязняющие вещества, рифу становится труднее восстанавливаться. Поэтому сохранение чистой воды здесь особенно важно.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природы и ответственность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известен не только красотой, но и огромной ролью для науки, туризма и морской жизни. Он напоминает, что природные богатства требуют защиты. Без бережного отношения даже самые знаменитые места могут быстро потерять своё значение.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Австралии экономическую силу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отрасли поддерживают экспорт, а услуги крупных городов создают рабочие места и помогают экономике быть устойчивее.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добывающие отрасли, но заметную роль уже играют образование и туризм — признаки современной экономики.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географии и экономики Австралии; значения даны для визуализации соотношений.
</a:t>
            </a:r>
            <a:endParaRPr lang="en-US" sz="5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районы добычи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богата сырьём, которое добывают в разных частях материка и отправляют на экспорт.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ресурсы распределены по стране неравномерно, но именно они дают Австралии сильные позиции на мировом рынке.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Австралии; обобщение по основным районам добычи полезных ископаемых
</a:t>
            </a:r>
            <a:endParaRPr lang="en-US" sz="6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сухом климате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и сады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 востоке развиты виноградники, а в тёплых районах выращивают хлопок и сахарный тростник. Такие хозяйства зависят от климата, полива и удачного выбора места.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Пастбищное 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огромных пространствах страны особенно распространены овцеводство и разведение крупного рогатого скота. Большие пастбища позволяют содержать стада там, где земледелие из-за засухи было бы слишком трудным.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влажных и умеренных районах Австралии выращивают пшеницу и ячмень. Эти культуры важны для внутреннего рынка и экспорта, особенно там, где фермеры умеют беречь влагу и почву.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для экспорта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мясо и зерно долго оставались главными товарами, которые Австралия продавала другим странам. Сельское хозяйство здесь приспосабливается к сухому климату и большим расстояниям между хозяйствами.
</a:t>
            </a:r>
            <a:endParaRPr lang="en-US" sz="8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транспорт на огромных расстояниях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очень велика, поэтому путь между городами часто занимает много часов или даже дней. Из-за этого транспорт здесь строится вокруг дальних магистралей, авиации и морских перевозок.
</a:t>
            </a:r>
            <a:endParaRPr lang="en-US" sz="958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у 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чаще всего выросли на побережье, где удобнее вести торговлю и принимать грузы. Морские порты связывают страну с другими государствами и поддерживают экспорт сырья.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 поезда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между удалёнными районами особенно важны самолёты и грузовые поезда. Они помогают быстро перевозить людей, продукты и полезные грузы между внутренними районами и побережьем.
</a:t>
            </a:r>
            <a:endParaRPr lang="en-US" sz="949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территории соединяются с морем через транспортные узлы и логистические центры. Благодаря им товары, добытые или произведённые в глубине страны, попадают в крупные города и на экспорт.
</a:t>
            </a:r>
            <a:endParaRPr lang="en-US" sz="8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43958"/>
            <a:ext cx="397500" cy="353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коренных народах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проживание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 и жители островов Торресова пролива живут на этих землях десятки тысяч лет. Их история показывает, насколько глубоки корни человеческой жизни на этом материке.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мифы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коренных народов связана с местными языками, преданиями, песнями и историческими рассказами. Через них передавались знания о природе, сезонах, воде и безопасной жизни в сложной среде.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сохранились рисунки и знаки на скалах. Это не только памятники искусства, но и важные источники знаний о прошлом, верованиях и повседневной жизни древних общин.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Австралии большое внимание уделяют сохранению традиций, памяти и прав коренных народов. Для страны важно не только изучать прошлое, но и поддерживать справедливое отношение к его наследникам.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современная Австралия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древнего заселения материка к образованию государства и его современному устройству.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Австралию называют маленьким великаном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размеры страны, но и причины её заметности: ресурсы, города, природа и участие в мировой торговле работают вместе.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население не мешает Австралии быть влиятельной: её сила в сочетании природных богатств, развитой экономики и высокого качества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учебному материалу о природе и хозяйстве Австралии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Австралии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погода и сухая растительность повышают риск сильных пожаров. Они опасны для населённых пунктов, животных и лесов, а после них природе требуется много времени на восстановление.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страдает от потепления океана и загрязнения воды. Когда кораллы обесцвечиваются, морская экосистема слабеет, а вместе с ней исчезают укрытия и пища для многих видов.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редкие виды и ландшафты, в стране создают национальные парки, заповедники и научные центры. Такие меры помогают изучать природу и искать способы её сохранить.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часто страдают от нехватки осадков, поэтому воды не хватает людям, фермам и природным экосистемам. Это делает страну особенно уязвимой в засушливые годы.
</a:t>
            </a:r>
            <a:endParaRPr lang="en-US" sz="11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Австралия каждый день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австралийцев день начинается очень по-разному, но море рядом почти всегда ощущается частью жизни. Кто-то идёт на пробежку вдоль берега, кто-то берёт доску для серфинга, а кто-то везёт детей в школу через спокойные зелёные улицы.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встречи в парке
</a:t>
            </a:r>
            <a:pPr algn="l" indent="0" marL="0">
              <a:lnSpc>
                <a:spcPct val="115000"/>
              </a:lnSpc>
              <a:buNone/>
            </a:pPr>
            <a:r>
              <a:rPr lang="en-US" sz="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Крикет, барбекю и встречи на свежем воздухе — привычная часть выходных. В городских парках собираются семьи и друзья, потому что климат позволяет проводить много времени вне дома и ценить простые совместные занятия.
</a:t>
            </a:r>
            <a:endParaRPr lang="en-US" sz="857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объединяет людей с разными корнями, и это заметно в кухне, праздниках и школьной жизни. Здесь уважают многонациональный состав населения и стараются, чтобы разные традиции мирно сосуществовали рядом.
</a:t>
            </a:r>
            <a:endParaRPr lang="en-US" sz="8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сильные стороны и уязвимости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страны есть мощные преимущества, но они связаны и с рисками, которые важно учитывать при развитии экономики и охране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Австралии важно сохранять баланс: использовать свои преимущества для роста, но уменьшать зависимость от сырья, климата и природных рисков.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«Австралия: природа, хозяйство, население»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маленькая по населению, большая по значению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удивляет сочетанием пустынь, рифов, богатых ресурсов и современных городов. При небольшом населении она остаётся заметной в мире благодаря природе, экономике и умению жить в сложных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2026-06-02T13:28:07Z</dcterms:created>
  <dcterms:modified xsi:type="dcterms:W3CDTF">2026-06-02T13:28:07Z</dcterms:modified>
</cp:coreProperties>
</file>