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Растения: главные темы и роль растений в природе
</a:t>
            </a:r>
            <a:endParaRPr lang="en-US" sz="2759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жизни: кислород, пища и защита почвы для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биологии растений: от древних знаний к науке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использовали растения для лечения и строительства. Учёные древней Греции и Египта заложили первые основы ботаники, а в XVIII веке Карл Линней создал систему классификации растений. Сегодня биология растений раскрывает их значение и полезность для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признаки растений
</a:t>
            </a:r>
            <a:endParaRPr lang="en-US" sz="273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многоклеточные организмы с клеточной стенкой из целлюлозы и зелёным пигментом хлорофиллом для фотосинтеза.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питается, преобразуя свет, воду и углекислый газ в органические вещества, не способно к активному движению.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включают зелёный цвет, непрерывный рост и способность создавать органику из неорганики для своего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314" y="1093147"/>
            <a:ext cx="1947021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614" y="1093147"/>
            <a:ext cx="1947021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обитатели водной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в морях и реках, обладают простым строением и важны для экосистем благодаря выработке кислорода. Они бывают одноклеточными и многоклеточными. 
</a:t>
            </a:r>
            <a:endParaRPr lang="en-US" sz="1244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растения влажных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размножаются спорами, предпочитают влажные среды и играют роль в формировании почвы, удерживая влагу в лесах и торфяниках.
</a:t>
            </a:r>
            <a:endParaRPr lang="en-US" sz="1447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древние сухопутные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одни из первых растений, освоивших сушу. Их листья сложные, а размножение происходит спорами, они оживляют лесной подлесок.
</a:t>
            </a:r>
            <a:endParaRPr lang="en-US" sz="1250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растения — голосеменные и покрытосеменные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размножаются семенами. Голосеменные имеют голые семена, а покрытосеменные — семена в плодах. Они доминируют в большинстве природных сообществ.
</a:t>
            </a:r>
            <a:endParaRPr lang="en-US" sz="1236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растений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основных группах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составляют более 75% всех видов растений и разнообразны во всех климатических зонах.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покрытосеменных указывает на их высокую адаптивность и важную экологическую роль.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современных ботанических справочников,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9461" y="1317750"/>
            <a:ext cx="2297979" cy="224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включает ядро, плотную клеточную стенку из целлюлозы и большую вакуоль, заполненную клеточным соком, которая поддерживает форму и запасает вещества.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животных клеток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Особенными являются хлоропласты для фотосинтеза и плазмодесмы — каналы между клетками, которых нет в животных клетках.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8099" y="1406675"/>
            <a:ext cx="350255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 и животных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отличия и сходства между растительными и животными клетками.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отличаются наличием структур, обеспечивающих фотосинтез и прочность, в отличие от животных.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 питания растений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 с использованием солнечного света для преобразования углекислого газа и воды в глюкозу и кислород.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ключевой процесс, обеспечивающий энергией растения и снабжающий атмосферу кислородом для жизни на Земле.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фотосинтеза: 6CO2 + 6H2O — свет —&gt; C6H12O6 + 6O2, отражающее баланс веществ в процессе.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опора и источник питания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Закрепляет растение в почве, всасывает воду и минеральные вещества. Могут иметь видоизменения для запаса или дыхания в разных условиях.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транспорт и поддержка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корень с листьями, проводит воду и питательные вещества, поддерживает листья и цветы, может видоизменяться в побеги или луковицы.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главный орган фотосинтеза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поглощение света, газообмен и испарение воды. Форма и структура листьев меняются в зависимости от среды обитания.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 растений: задачи и особенности
</a:t>
            </a:r>
            <a:endParaRPr lang="en-US" sz="26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органы растений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орган размножения, привлекающий различных опылителей для переноса пыльцы и образования семян.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семена, способствует их распространению с помощью животных, ветра или воды.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 растения и питательные вещества для успешного прорастания и начального развития.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органы обеспечивают воспроизводство и генетическое разнообразие растений, что поддерживает устойчивость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 и их функции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бывают простыми, состоящими из одной пластины, и сложными, разделёнными на несколько листочков. Они различаются по форме, размеру, расположению на стебле и окраске, что зависит от условий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листьев включают фотосинтез, испарение воды через устьица (транспирацию) и газообмен. Некоторые листья приспособлены для накопления влаги или защиты от животных, например, колючие или мясистые листья.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растений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имеют один толстый, прочный ствол, покрытый корой, который поддерживает ветви и листья, обеспечивая долговечность и высоту растения.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состоят из нескольких одревесневших стеблей, обычно более низких и разветвлённых, что позволяет им лучше выживать в суровых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растения с мягкими зелёными стеблями, не одревесневающими, часто с быстрорастущими побегами, приспособленные к сезонным циклам и частым повреждениям.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суккуленты выживают в пустыне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например кактусы, запасают воду в мясистых листьях и стеблях. Это позволяет им выдерживать многодневную засуху, сохраняя жизненно важные процессы даже в экстремальной жаре.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водных растений к жизни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имеют крупные воздушные полости в тканях, которые обеспечивают плавучесть. Их листья могут быть широкими и тонкими, чтобы эффективно ловить солнечный свет на поверхности воды.
</a:t>
            </a:r>
            <a:endParaRPr lang="en-US" sz="1405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Лианы: стратегия конкуренции за свет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используют другие растения как опору для подъёма к свету. Это позволяет им экономить ресурсы на строительстве толстого ствола и быстрее развивать листья для фотосинтеза.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адаптации растений к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главный источник кислорода в атмосфере, обеспечивая дыхание всех живых организмов на Земле благодаря фотосинтезу.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основу большинства пищевых цепей, служа пищей для травоядных, что поддерживает экосистемное равновесие.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круговорот воды, стимулируя осадки и удерживая влагу в почве, что влияет на климат региона.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опавшая листва способствуют формированию и сохранению плодородного слоя почвы, предотвращая эрозию и выветривание.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природе и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растениями и используют их для укрытия от хищников и непогоды. Например, птицы гнездятся в кронах деревьев, а мелкие млекопитающие прячутся в кустах.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опыляют цветы и распространяют семена, обеспечивая размножение растений. Классические примеры — пчёлы, разносящие пыльцу, и белки, переносящие семена для прорастания.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растений и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снабжают человека пищей, древесиной, лекарствами и текстильными материалами. Они играют ключевую роль в сельском хозяйстве и промышленности.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лекарственных препаратов создаётся на основе растительного сырья, подчёркивая важность растений для медицины и здоровья человека.
</a:t>
            </a:r>
            <a:endParaRPr lang="en-US" sz="982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4097" y="1531950"/>
            <a:ext cx="2958707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культурных растений и их применение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назначения популярных культурных растений в хозяйстве и быту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применения показывает важность растений в пищевой, медицинской и промышленной сферах.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1" y="0"/>
            <a:ext cx="47550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растения России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свыше 3000 видов занесены в Красную книгу, включая венерин башмачок, пион тонколистный и можжевельник высокий. Эти виды находятся под угрозой из-за утери мест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— вырубка лесов, загрязнение окружающей среды и чрезмерный сбор растений. Сохранение этих видов требует срочных охранных мер.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растительного мира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охраняемые территории сохраняют редкие и исчезающие виды растений в их естественной среде обитания.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собирают и размножают редкие растения, способствуя их сохранению и изучению.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 сбор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правила по сбору растений, чтобы предотвратить их чрезмерное уничтожение и сохранить популяции.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детей и взрослых формирует ответственное отношение к природе и необходимость защиты растительного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жизни на Земле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жизненно необходимы для здоровья планеты и человечества: они создают кислород, питают живые существа, регулируют климат и формируют экосистемы, требуя бережного отношения и охраны.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2026-05-07T09:11:05Z</dcterms:created>
  <dcterms:modified xsi:type="dcterms:W3CDTF">2026-05-07T09:11:05Z</dcterms:modified>
</cp:coreProperties>
</file>