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лесная картина о времени, памяти и красоте простых вещей.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 сгнившей лесной избушки...» Н. Рубцов: тихое стихотворение о лесе и памяти
</a:t>
            </a:r>
            <a:endParaRPr lang="en-US" sz="19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 писал о родной земле, деревне и природе простыми, точными словами. Его короткие и образные стихи легко представить и почувствовать, поэтому они особенно подходят для урока во 2 классе.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 и его стихи о родной природе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стихотворение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читателем возникает старая лесная избушка, которую время заметно изменило. Она стоит как память о прежней жизни и сразу настраивает на тихое, вдумчивое чтение.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избушки — спокойный лес, в котором нет шума и суеты. Природа здесь будто замирает, чтобы сохранить следы прошлого и дать человеку подумать.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мало событий, зато много чувства. Старое место вызывает не страх, а мягкую грусть и интерес к тому, что может хранить память земли.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лесная избушка — главный образ стихотворения
</a:t>
            </a:r>
            <a:endParaRPr lang="en-US" sz="2217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Избушка в стихотворении — это не просто домик в лесу. Она напоминает о людях, которые здесь когда-то жили, и о том, как время меняет всё вокруг.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«сгнившая» сразу показывает старость и запустение. Такой образ легко представить: маленькая покосившаяся избушка, мох, тень деревьев и тишина вокруг.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38" y="1648250"/>
            <a:ext cx="922425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679217"/>
            <a:ext cx="1116300" cy="992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6902" y="1648250"/>
            <a:ext cx="79065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стихотворении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показан не как обычный фон, а как место со своим дыханием. Он будто внимательно слушает всё вокруг и хранит свои тайны.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почти не слышно движения и шума. Эта тишина делает стихотворение спокойным и помогает почувствовать особое настроение задумчивости.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без яркости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Рубцов показывает, что природа может быть красивой и без пышных красок. Даже скромный лес выглядит выразительно и очень запоминается.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создаёт мягкое, чуть грустное настроение. От него не становится тревожно — наоборот, хочется просто смотреть и тихо размышлять.
</a:t>
            </a:r>
            <a:endParaRPr lang="en-US" sz="8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стихотворении
</a:t>
            </a:r>
            <a:endParaRPr lang="en-US" sz="279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впечатлений, которые вызывает образ лесной избушки и тихого леса.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передаёт поэт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Рубцов передаёт тихую грусть без мрачности. Старинная избушка напоминает о прошлом, но не пугает, а вызывает спокойное и доброе размышление.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чувствуется удивление перед тем, как много может рассказать простая лесная картина. Даже маленькая избушка становится важной и запоминающейся.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относится к природе очень нежно. Он замечает её красоту в тишине, в старых следах жизни и в скромных, неприметных деталях.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уважение к старине. Стихотворение словно говорит: всё, что осталось от прошлого, заслуживает внимательного взгляда и бережного отношения.
</a:t>
            </a:r>
            <a:endParaRPr lang="en-US" sz="10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Рубцова словно живая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мудрый собеседник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Рубцова лес не просто стоит на фоне событий. Он словно слышит, запоминает и бережно хранит следы человеческой жизни. От этого картина становится особенно тёплой.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картина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природа не кричит яркими красками. Она спокойна, немного таинственна и очень красива. Такое изображение помогает почувствовать тишину почти как музыку.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мягкое звучание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сразу видит старую избушку и лес. Простые слова быстро создают ясную картину в воображении.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Плавные, короткие строки звучат спокойно и мягко. Их удобно читать без спешки, будто медленно идти по лесной тропинке.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тихое настроение и желание подумать о прошлом. Стихотворение запоминается именно своей ясностью и негромкой красотой.
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стихотворении видно время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Заброшенное место словно стало частью леса. Это напоминает, что даже забытые уголки природы и деревни имеют свою историю и значение.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Старость избушки показывает, что время идёт и меняет всё вокруг. Домик уже не похож на живое жильё, но по-прежнему хранит память о людях.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делает стихотворение серьёзным, но не тяжёлым. Оно учит спокойно смотреть на перемены и замечать ценность старых мест.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трогает читателя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громких событий, зато есть тишина, лес и старая избушка. Такие простые картины легко представить, поэтому читатель сразу чувствует их почти как живые.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говорит спокойно и мягко, без страха и резкости. Из-за этого лёгкая грусть звучит доброй, а хочется просто остановиться и послушать лес.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деталь сразу задаёт настроение старости и тишины.
</a:t>
            </a:r>
            <a:endParaRPr lang="en-US" sz="2554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«сгнившая» помогает понять, что избушка очень старая. Именно эта деталь делает стихотворение задумчивым и немного печальным, но не страшным.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Н. Рубцова «У сгнившей лесной избушки...»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образы раскрывают главную мысль
</a:t>
            </a:r>
            <a:endParaRPr lang="en-US" sz="2927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предметами, настроением и смыслом в стихотворении Н. Рубцова.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видится лирический герой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отношение к природе доброе и бережное. Даже разрушенный домик вызывает у него не насмешку, а уважение и тихое размышление о прошлом.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кажется чутким и вдумчивым. Он видит красоту не только в ярком и новом, но и в простом, старом, чуть забытом.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умеет замечать тихие детали: старую избушку, молчаливый лес, следы времени. Он смотрит внимательно и не торопится, будто боится спугнуть лесную тишину.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лесная дорога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Рубцова природа часто звучит негромко, как шаги по мягкой тропинке. Он любит лес, деревню и простор родной земли. В его стихах легко представить вечерний свет, туман над деревьями и спокойствие, которое словно обнимает человека.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Скромная красота родного края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умеет увидеть красоту там, где другим она кажется обычной. Старая изба, поле, берег реки или тень от деревьев становятся у него важными и тёплыми. Именно поэтому его пейзажи так хорошо запоминаются детям.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которые не кричат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стихов Рубцова подходят мягкие, спокойные краски: серый, зелёный, коричневый, тёплый золотистый. Они помогают передать настроение тишины и задумчивости. Такой пейзаж будто просит говорить шёпотом, чтобы не нарушить его покой.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 и русская природа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12" y="1596350"/>
            <a:ext cx="503475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295523"/>
            <a:ext cx="609300" cy="54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50" y="2960900"/>
            <a:ext cx="575400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создают настроение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лесу сразу помогают представить тихий, живой мир. Он кажется не просто местом, а добрым собеседником, который хранит свои тайны.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Избушка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старого домика напоминает о прошлом. Он вызывает интерес и лёгкую грусть, потому что показывает, как время меняет знакомые вещи.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старости и разрушении помогают почувствовать, как быстро всё меняется. Но в этом нет тревоги: есть лишь спокойное напоминание о памяти.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слова делают стихотворение мягким и задумчивым. Благодаря им читатель не спешит, а словно слушает лес и собственные мысли.
</a:t>
            </a:r>
            <a:endParaRPr lang="en-US" sz="7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разбора стихотворения на уроке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помогает шаг за шагом понять текст и его настроение.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стихотворение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красоту в простых вещах. Даже старый домик и тихий лес могут быть интересными, если смотреть внимательно и без спешки.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напоминает, что прошлое нужно беречь. Старые места хранят память, а значит, заслуживают уважения и доброго отношения.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слушать природу внимательнее. В тишине можно увидеть не скуку, а особое спокойствие, которое успокаивает и радует.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развивает чуткость к словам и образам. Оно показывает, что короткий текст может быть очень красивым и запоминающимся.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наблюдения о стихотворении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избушка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всё связано между собой: лес, старая избушка и следы времени. Вместе они создают тихую картину, которую хочется рассматривать не спеша.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светлая грусть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короткое, но очень выразительное стихотворение. Оно оставляет после себя спокойное, немного грустное, но тёплое чувство.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 показывает, что тихая картина природы может быть очень трогательной. Старое, простое и забытое у него становится красивым и полным памяти.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2026-05-24T03:19:38Z</dcterms:created>
  <dcterms:modified xsi:type="dcterms:W3CDTF">2026-05-24T03:19:38Z</dcterms:modified>
</cp:coreProperties>
</file>