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875" y="199993"/>
            <a:ext cx="8745300" cy="4756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the weather is fine…: тема урока английского языка в 6 классе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Погода, планы и простые фразы на английском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погода — удобная тема для 6 класса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погоде входят в базовую лексику и помогают говорить о дне, одежде и планах. На уроке легко повторить to be, Present Simple и короткие ответы в понятных ситуациях.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800" y="3434482"/>
            <a:ext cx="471600" cy="47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6900" y="3434482"/>
            <a:ext cx="471600" cy="47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70850" y="3434482"/>
            <a:ext cx="471600" cy="471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2175" y="1826431"/>
            <a:ext cx="471397" cy="47139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65075" y="1873570"/>
            <a:ext cx="471397" cy="377118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теме погоды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937950" y="3429058"/>
            <a:ext cx="2087100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 влажность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404800" y="4020941"/>
            <a:ext cx="2620500" cy="6727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rain, rainy и wet показывают, что погода стала менее удобной для прогулки. Ученик легко запоминает: It is rainy in autumn, so we stay at home.
</a:t>
            </a:r>
            <a:endParaRPr lang="en-US" sz="1177" dirty="0"/>
          </a:p>
        </p:txBody>
      </p:sp>
      <p:sp>
        <p:nvSpPr>
          <p:cNvPr id="17" name="Text 4"/>
          <p:cNvSpPr txBox="1"/>
          <p:nvPr/>
        </p:nvSpPr>
        <p:spPr>
          <a:xfrm>
            <a:off x="6670050" y="3429058"/>
            <a:ext cx="2087100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общий характер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6136900" y="4020941"/>
            <a:ext cx="2620500" cy="6727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Warm, hot, cold, dry и fine помогают описывать не только состояние воздуха, но и общее впечатление от дня. Именно такие слова чаще всего нужны в коротких ответах.
</a:t>
            </a:r>
            <a:endParaRPr lang="en-US" sz="1059" dirty="0"/>
          </a:p>
        </p:txBody>
      </p:sp>
      <p:sp>
        <p:nvSpPr>
          <p:cNvPr id="19" name="Text 6"/>
          <p:cNvSpPr txBox="1"/>
          <p:nvPr/>
        </p:nvSpPr>
        <p:spPr>
          <a:xfrm>
            <a:off x="3804000" y="3429058"/>
            <a:ext cx="2087100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 прохлада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270850" y="4020941"/>
            <a:ext cx="2620500" cy="6727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Wind, windy, cool и chilly позволяют передать ощущения от погоды. Такие слова особенно полезны, когда нужно объяснить, почему на улице не очень комфортно играть.
</a:t>
            </a:r>
            <a:endParaRPr lang="en-US" sz="1059" dirty="0"/>
          </a:p>
        </p:txBody>
      </p:sp>
      <p:sp>
        <p:nvSpPr>
          <p:cNvPr id="21" name="Text 8"/>
          <p:cNvSpPr txBox="1"/>
          <p:nvPr/>
        </p:nvSpPr>
        <p:spPr>
          <a:xfrm>
            <a:off x="1052800" y="1820906"/>
            <a:ext cx="3353062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 ясный день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462175" y="2489986"/>
            <a:ext cx="3944115" cy="595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sun и sunny помогают описать погоду без лишних деталей. Варианты It is sunny today и The sun is shining часто встречаются в коротких диалогах и учебных текстах.
</a:t>
            </a:r>
            <a:endParaRPr lang="en-US" sz="1172" dirty="0"/>
          </a:p>
        </p:txBody>
      </p:sp>
      <p:sp>
        <p:nvSpPr>
          <p:cNvPr id="23" name="Text 10"/>
          <p:cNvSpPr txBox="1"/>
          <p:nvPr/>
        </p:nvSpPr>
        <p:spPr>
          <a:xfrm>
            <a:off x="5355700" y="1820906"/>
            <a:ext cx="3353062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 небо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4765075" y="2489986"/>
            <a:ext cx="3944115" cy="595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cloud, sky и cloudy нужна для точных описаний. Фразы There are no clouds in the sky и It is cloudy in the morning помогают заметить изменения погоды в течение дня.
</a:t>
            </a:r>
            <a:endParaRPr lang="en-US" sz="11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день и занятия школьников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895250" y="17283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95250" y="19189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дети часто выходят во двор или идут в парк. Короткие подписи They play outside и The weather is fine хорошо передают обычный школьный день.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895250" y="4081726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настроение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95250" y="4272365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They have fun связывает погоду с эмоциями. Когда день тёплый и светлый, детям проще говорить о своих впечатлениях и любимых занятиях.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4895250" y="3297259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 семьёй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895250" y="3487898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день подходит для пикника, прогулки с родителями и дороги домой пешком. Эти ситуации знакомы школьникам и делают тему погоды близкой и понятной.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4895250" y="2512792"/>
            <a:ext cx="37731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 свежем воздухе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895250" y="2703431"/>
            <a:ext cx="3773100" cy="3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хорошую погоду можно играть в мяч, кататься на велосипеде или просто сидеть на скамейке. Такие действия легко описывать простыми английскими глаголами.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занятия чаще выбирают в хорошую погоду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урока, составлено для презентации
</a:t>
            </a:r>
            <a:endParaRPr lang="en-US" sz="108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при хорошей погоде ученики чаще выбирают активные занятия на улице, а домашние дела отходят на второй план.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погода, тем больше возможностей для движения, общения и использования глаголов действия в 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375" y="4140525"/>
            <a:ext cx="3957300" cy="48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для урока английского языка в 6 классе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70525" y="932975"/>
            <a:ext cx="3624300" cy="154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700" dirty="0"/>
          </a:p>
        </p:txBody>
      </p:sp>
      <p:sp>
        <p:nvSpPr>
          <p:cNvPr id="6" name="Text 3"/>
          <p:cNvSpPr txBox="1"/>
          <p:nvPr/>
        </p:nvSpPr>
        <p:spPr>
          <a:xfrm>
            <a:off x="4905025" y="2713000"/>
            <a:ext cx="35553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элемента помогают построить простое условное предложение: условие, результат и действие.
</a:t>
            </a:r>
            <a:endParaRPr lang="en-US" sz="1800" dirty="0"/>
          </a:p>
        </p:txBody>
      </p:sp>
      <p:sp>
        <p:nvSpPr>
          <p:cNvPr id="7" name="Text 4"/>
          <p:cNvSpPr txBox="1"/>
          <p:nvPr/>
        </p:nvSpPr>
        <p:spPr>
          <a:xfrm>
            <a:off x="434375" y="520850"/>
            <a:ext cx="38691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5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учит связывать погоду с привычным поведением. Ученик видит, как одна короткая конструкция помогает говорить и о настоящем, и о типичных планах.
</a:t>
            </a:r>
            <a:endParaRPr lang="en-US" sz="197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083342"/>
            <a:ext cx="4298400" cy="17636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выражения для описания погоды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9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лексика темы weather, учебный материал для 6 класса
</a:t>
            </a:r>
            <a:endParaRPr lang="en-US" sz="1089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английское слово, перевод и пример употребления в предложении.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прилагательные делают описание погоды точным и помогают строить простые предложения без лишней сложности.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простое предложение о погоде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типичную модель высказывания на уроке английского языка.
</a:t>
            </a:r>
            <a:endParaRPr lang="en-US" sz="157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6" y="2665744"/>
            <a:ext cx="36372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делать в хорошую погоду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04300" y="9201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и движение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4300" y="1136497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the weather is fine, children often walk, run and ride a bike. Такие действия помогают говорить о день без длинных объяснений и делают речь живой и понятной.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300" y="1599130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 улице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4300" y="1815522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дворе или в парке школьники могут play football, play sports and enjoy the day. Эти слова особенно полезны, когда нужно рассказать о времени после уроков.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704300" y="227815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с друзьями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04300" y="2494547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meet friends и spend time outside подходят для описания обычных встреч. Они помогают показать, что хорошая погода делает общение и отдых более активными.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704300" y="2957180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 и впечатления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04300" y="3173572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take photos и have fun добавляют в рассказ эмоции. Ученик может сказать, что солнечный день запомнился, потому что было приятно гулять и фотографировать природу.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4704300" y="3636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без спешки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4704300" y="3852597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хорошая погода подходит не только для спорта, но и для спокойного отдыха в парке. Тогда уместны выражения read a book, have a picnic и visit the park.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62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о погоде и планах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185650" y="1924510"/>
            <a:ext cx="37101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задают простой вопрос о погоде и дают короткий ответ. Это помогает сразу начать разговор и использовать знакомую лексику без сложных конструкций.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85650" y="1651062"/>
            <a:ext cx="3710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 погоду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185650" y="4130895"/>
            <a:ext cx="37101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можно добавить короткую эмоциональную реплику, например Great idea! Так диалог звучит естественно и показывает связь между погодой и планами на день.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185650" y="3857447"/>
            <a:ext cx="3710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Заканчиваем разговор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185650" y="3027702"/>
            <a:ext cx="37101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один из школьников предлагает действие на день. Фразы Shall we go for a walk? и Yes, let’s go учат вежливо соглашаться и быстро отвечать.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185650" y="2754255"/>
            <a:ext cx="3710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Предлагаем план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всего встречаются в теме weather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8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частотности лексики по теме weather для 6 класса
</a:t>
            </a:r>
            <a:endParaRPr lang="en-US" sz="988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удобно запомнить самые частые слова, потому что они встречаются в диалогах, заданиях и коротких ответах почти на каждом уроке.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Частотная лексика формирует основу темы: сначала weather, sunny, rainy и cold, затем более точные описания погоды.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300" y="1847694"/>
            <a:ext cx="511200" cy="51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5494" y="3441438"/>
            <a:ext cx="326813" cy="52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0400" y="1898814"/>
            <a:ext cx="511200" cy="40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400" y="3498408"/>
            <a:ext cx="511200" cy="408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8534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вопросы и ответы на английском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417450" y="1842765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состояние дня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813300" y="2428970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Is it sunny today? и Is it raining? учат замечать детали погоды. Для 6 класса важно правильно ставить вспомогательный глагол и сохранять порядок слов.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17450" y="3442358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Связать погоду с планами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4813300" y="4028563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Yes, I do и No, I don’t нужны, когда ученик говорит о своем отношении к погоде или планах. Они легко переходят в обсуждение прогулки или занятий после уроков.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1114550" y="1842765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о погоде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510400" y="2428970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What is the weather like? помогает быстро начать разговор. Она звучит естественно, а ответ на нее обычно короткий и понятный, без лишних слов.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1114550" y="3442358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Ответить коротко
</a:t>
            </a:r>
            <a:endParaRPr lang="en-US" sz="1600" dirty="0"/>
          </a:p>
        </p:txBody>
      </p:sp>
      <p:sp>
        <p:nvSpPr>
          <p:cNvPr id="18" name="Text 9"/>
          <p:cNvSpPr txBox="1"/>
          <p:nvPr/>
        </p:nvSpPr>
        <p:spPr>
          <a:xfrm>
            <a:off x="510400" y="4028563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такие вопросы удобно отвечать Yes, it is или No, it isn’t. Короткие ответы развивают уверенность и помогают не перегружать фразу лишними повторениями.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225" y="2385393"/>
            <a:ext cx="4298400" cy="1422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фраз о разной погоде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597225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weather для 6 класса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3500" y="16724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одна погодная ситуация связана с типичной фразой и подходящим занятием.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23500" y="33581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погодные условия подсказывают разные действия, поэтому одна и та же тема помогает повторять лексику и глаголы движения.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ответить на вопрос о планах при хорошей погоде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построения короткого ответа по модели If the weather is fine…
</a:t>
            </a:r>
            <a:endParaRPr lang="en-US" sz="17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1150" y="520850"/>
            <a:ext cx="47421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текст для чтения о хорошем дне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49225" y="359849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замечает, что день теплый и солнечный. Он видит голубое небо и понимает, что погода подходит для прогулки после школы.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2725" y="296552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01800" y="232099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дня все чувствуют себя хорошо и спокойно. Такой текст показывает, как погода влияет на настроение и занятия школьников.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05300" y="168802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дня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7608" y="282064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играют в футбол и обсуждают свои планы. В тексте повторяются полезные слова weather, sunny, warm, park и friends.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21108" y="218767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общение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633417" y="3204474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 встречается с друзьями и идет в парк. Простые фразы помогают описать знакомую ситуацию без сложных слов и длинных предложений.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2636917" y="2571500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750" y="1659812"/>
            <a:ext cx="4035000" cy="16983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4988" y="1659812"/>
            <a:ext cx="4035000" cy="16983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одежда: что выбирают школьники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44725" y="3904626"/>
            <a:ext cx="3874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школьник смотрит в окно и видит теплую погоду. Он надевает футболку и кепку, потому что light clothes удобны в ясный день. Перед выходом он может wear a T-shirt и put on a hat.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44725" y="3480150"/>
            <a:ext cx="3874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улице тепло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87963" y="3904626"/>
            <a:ext cx="3874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быстро темнеет, и школьнику нужен дождевик. Он берет umbrella и надевает jacket, чтобы не промокнуть по дороге домой. Для rainy weather такие вещи самые полезные, особенно после уроков.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787963" y="3480150"/>
            <a:ext cx="3874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начинается дождь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времени уходит на разные занятия в хороший день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диаграмма-иллюстрация для темы weather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ясный день школьники чаще выбирают активные дела на улице. Домашние задания и экранное время остаются, но обычно занимают меньше места в расписании.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погода меняет баланс дня: больше движения и прогулок, меньше сидячих занятий. Это влияет и на настроение, и на привычки после школы.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083342"/>
            <a:ext cx="4298400" cy="17636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теме погоды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грамматике английского языка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грамматические формы нужно проверить в предложениях о погоде.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теме погоды помогают повторить to be, порядок слов в вопросе и окончание -s у he/she. Это делает тему полезной для грамматики.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375" y="4140525"/>
            <a:ext cx="3957300" cy="48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 учебному мини-проекту в теме урока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70525" y="932975"/>
            <a:ext cx="3624300" cy="154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4–6
</a:t>
            </a:r>
            <a:endParaRPr lang="en-US" sz="6700" dirty="0"/>
          </a:p>
        </p:txBody>
      </p:sp>
      <p:sp>
        <p:nvSpPr>
          <p:cNvPr id="6" name="Text 3"/>
          <p:cNvSpPr txBox="1"/>
          <p:nvPr/>
        </p:nvSpPr>
        <p:spPr>
          <a:xfrm>
            <a:off x="4905025" y="2713000"/>
            <a:ext cx="35553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предложений достаточно для короткого личного рассказа о любимой погоде, одежде и занятиях после школы.
</a:t>
            </a:r>
            <a:endParaRPr lang="en-US" sz="1800" dirty="0"/>
          </a:p>
        </p:txBody>
      </p:sp>
      <p:sp>
        <p:nvSpPr>
          <p:cNvPr id="7" name="Text 4"/>
          <p:cNvSpPr txBox="1"/>
          <p:nvPr/>
        </p:nvSpPr>
        <p:spPr>
          <a:xfrm>
            <a:off x="434375" y="520850"/>
            <a:ext cx="38691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6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Мини-проект помогает соединить лексику, грамматику и личный опыт. Ученику достаточно короткого связного ответа, чтобы показать, что он умеет говорить о погоде по-английски.
</a:t>
            </a:r>
            <a:endParaRPr lang="en-US" sz="193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5350" y="1794050"/>
            <a:ext cx="68859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урока: как говорить о погоде по-английски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802100" y="3631975"/>
            <a:ext cx="6123000" cy="8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weather помогает описывать день, одежду и планы после школы. Конструкция If the weather is fine… учит строить простые и понятные фразы о привычках и будущих действиях.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2026-05-30T14:58:35Z</dcterms:created>
  <dcterms:modified xsi:type="dcterms:W3CDTF">2026-05-30T14:58:35Z</dcterms:modified>
</cp:coreProperties>
</file>