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 животный мир Земли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меняют облик нашей планеты.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распределение жизни на Земле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распределены неравномерно, потому что им нужны разные сочетания тепла, влаги, света, почв и пространства. Чем ближе к экватору, тем больше видов, а в полярных районах жизнь беднее и однообразнее.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45143"/>
            <a:ext cx="241500" cy="214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4857" y="2148098"/>
            <a:ext cx="221287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31749"/>
            <a:ext cx="241500" cy="241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95490"/>
            <a:ext cx="241500" cy="2146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 в природных зонах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простые растения, живущие в воде или во влажной среде. Они не имеют настоящих корней, стеблей и листьев, но играют важную роль в водных экосистемах.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папоротники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чаще встречаются там, где достаточно влаги. Мхи образуют плотные ковры на почве и камнях, а папоротники лучше растут в тенистых лесах.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Ель, сосна и лиственница хорошо приспособлены к холоду и снежным зимам. Их игольчатые листья помогают экономить влагу и выдерживать суровые условия тайги.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разнообразная группа, встречающаяся почти во всех природных зонах. У них есть цветок и плод, а их строение позволяет жить и в лесу, и в степи.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стебель, листья, цветок и плод помогают растению получать воду, опору, свет и размножаться. Именно благодаря этим органам растения успешно живут в разных условиях среды.
</a:t>
            </a:r>
            <a:endParaRPr lang="en-US" sz="7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растение зависит от воды, света и почвы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всасывают воду из почвы вместе с растворёнными минеральными веществами. Без достаточного увлажнения растение хуже растёт, а иногда засыхает, особенно в жарких и сухих местах.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зелёных частях растения идёт фотосинтез. Солнечный свет даёт энергию для образования органических веществ, поэтому растениям важно получать достаточно света.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газами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фотосинтеза растение использует углекислый газ из воздуха и выделяет кислород. Газообмен происходит через листья, а значит, состояние воздуха тоже очень важно.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влагу, даёт опору корням и снабжает растения питательными веществами. Её состав и влажность во многом определяют, какие виды смогут расти на территории.
</a:t>
            </a:r>
            <a:endParaRPr lang="en-US" sz="11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распределение видов сильнее всего влияют тепло и влага, поэтому самые богатые сообщества формируются в тёплых и достаточно влажных зонах.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разнообразие растений наиболее велико
</a:t>
            </a:r>
            <a:endParaRPr lang="en-US" sz="294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видов сосредоточено в лесах, а минимум — в пустынях и тундре, где природные условия ограничивают рост растений.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природным зонам; схема для школьного курса географии.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жизненные условия особенно заметно влияют на внешний вид растений.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географии.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трём факторам — влаге, свету и температуре — растения вырабатывают разные приспособления: колючки, узкие листья, воздушные полости и запас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09161"/>
            <a:ext cx="4000500" cy="17472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растений строение связано с тем, где они лучше всего живут и как переживают неблагоприятные условия.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растений по условиям жизни
</a:t>
            </a:r>
            <a:endParaRPr lang="en-US" sz="285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наиболее разнообразны, потому что их строение позволяет приспосабливаться к разным климатическим условиям.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ботаники: основные группы растений и их признаки.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 Земли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и позвоночные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делят на большие группы: насекомых, рыб, земноводных, пресмыкающихся, птиц и млекопитающих. Такое деление помогает понять, как устроено их тело и чем они отличаются друг от друга.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пищи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 создают пищу сами, а получают готовые органические вещества. Поэтому они зависят от растений, других животных и общего состояния природной среды.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тундре и лесах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встречаются северный олень и песец, в степи — суслик и сайгак, а в лесах — белка, лось и дятел. Каждая зона поддерживает свой набор видов.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условиями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наличие корма и укрытий определяют, какие животные могут жить на территории. Поэтому один и тот же вид редко одинаково хорошо чувствует себя в разных природных зонах.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приспосабливаются к среде обитания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Верблюд: житель сухих пространств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отлично приспособлен к жизни в пустыне. Широкие ступни помогают ему не проваливаться в песок, а горб служит запасом жира, который используется при нехватке пищи и воды. Такое строение позволяет животному долго переносить жару и засуху.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медведь: хозяин Арктики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живёт там, где почти всегда холодно. Густой мех и толстый слой жира сохраняют тепло, а светлая окраска делает его менее заметным на снегу и льду. Эти признаки помогают выживать в суровых северных условиях.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Рыба: жизнь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рыбы обтекаемое, поэтому ей легче двигаться в воде. Плавники помогают удерживать направление и поворачивать, а жабры обеспечивают дыхание. Благодаря такому строению рыбы хорошо приспособлены к водной среде и быстрым перемещениям.
</a:t>
            </a:r>
            <a:endParaRPr lang="en-US" sz="11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цепях питания энергия и вещество переходят от одного звена к другому, поэтому каждое последующее звено получает меньше ресурсов.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 природных сообществах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любой цепи составляют растения, а сокращение энергии объясняет, почему хищников всегда меньше, чем травоядных.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пищевых цепей; относительные значения для наглядности, не статистические данные.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сообщество: круговорот веществ и энергии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передачу энергии от Солнца и возврат веществ в почву через разрушителей.
</a:t>
            </a:r>
            <a:endParaRPr lang="en-US" sz="10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природный комплекс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ярусы леса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кустарники, травы и мхи образуют ярусы, где каждому виду хватает света, влаги и пространства для жизни.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пищу и укрытие, животные расселяют семена, а грибы и почвенные организмы возвращают вещества в почву.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леса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влагу, защищает почву от размывания, смягчает ветер и помогает сохранять разнообразие видов.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природные комплексы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болота, моря и океаны отличаются глубиной, течением, солёностью и температурой. Эти условия определяют, какие растения и животные смогут здесь жить.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воде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есть жабры и плавники, у многих морских животных — обтекаемое тело, а у прибрежных растений — гибкие стебли и листья, которые выдерживают движение воды.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водных сообществах водоросли и планктон занимают самое начало пищевых цепей. От них зависит жизнь многих рыб, птиц и других организмов.
</a:t>
            </a:r>
            <a:endParaRPr lang="en-US" sz="10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164435"/>
            <a:ext cx="4039800" cy="22278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сокращаются по разным причинам, но для каждого из них можно подобрать меры охраны.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животных и растений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связаны с разрушением мест обитания и деятельностью человека; охрана территорий и ограничение вмешательства помогают сохранять виды.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редких видах России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приводит виды к исчезновению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стал пустым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лес, животные теряют укрытия, а растения — условия для роста. На месте густого зелёного массива остаётся открытый участок, где многим видам трудно выжить и размножаться.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на 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загрязняют воду, осушают болота или тревожат гнёзда, исчезают рыбы, птицы и прибрежные растения. Рядом с охраняемой территорией природа может выглядеть совсем по-разному: одна часть жива, другая разрушена.
</a:t>
            </a:r>
            <a:endParaRPr lang="en-US" sz="10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зависит не от одного, а от нескольких условий сразу: ресурсов, безопасности и сезонных изменений. Особенно заметно влияние человека.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численность животных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пищи и укрытий, тем слабее популяция. Охраняемые территории помогают редким видам восстанавливаться.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факторов среды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71244"/>
            <a:ext cx="274800" cy="244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и животных для человека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человеку хлеб, фрукты, древесину, волокна и лекарства. Без них невозможно ни питание, ни многие материалы для повседневной жизни.
</a:t>
            </a:r>
            <a:endParaRPr lang="en-US" sz="934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 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дают мясо, молоко и мёд, а также помогают растениям размножаться. Пчёлы, шмели и бабочки переносят пыльцу между цветками.
</a:t>
            </a:r>
            <a:endParaRPr lang="en-US" sz="93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луга и водоёмы очищают воздух, удерживают влагу и поддерживают плодородие почвы. Это важно для здоровья людей и сельского хозяйства.
</a:t>
            </a:r>
            <a:endParaRPr lang="en-US" sz="960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сохранять биоразнообразие, природные комплексы лучше переносят засухи, морозы и другие изменения. Чем богаче живая природа, тем надёжнее её равновесие.
</a:t>
            </a:r>
            <a:endParaRPr lang="en-US" sz="8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каждый может помочь природе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простые действия, доступные школьнику дома, в школе и на прогулке.
</a:t>
            </a:r>
            <a:endParaRPr lang="en-US" sz="10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100+ м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высоты достигают самые высокие секвойи на Земле.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 секвойях, приводимые в школьных энциклопедиях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размер показывает, насколько разнообразны и удивительны растения. В живой природе есть и гиганты, и крошечные организмы, каждый из которых важен для 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 среда обитания связаны между собой. Когда человек бережёт леса, степи, воды и почвы, он сохраняет биоразнообразие и собственное будущее.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 — единая система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2026-06-02T17:18:07Z</dcterms:created>
  <dcterms:modified xsi:type="dcterms:W3CDTF">2026-06-02T17:18:07Z</dcterms:modified>
</cp:coreProperties>
</file>