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действие, которое длилось в прошлом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 процессе в прошлом?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передавать фон события, одновременные действия и прерывание процесса другим событием. Она часто встречается в рассказах, диалогах и описаниях, поэтому нужна для чтения, перевода и собственных высказываний.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Past Continuous важен в речи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Past Continuous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форма строится по модели was/were + глагол с окончанием -ing. Именно вспомогательный глагол показывает прошедшее время, а смысловой глагол передаёт действие в процессе.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выбрать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he, she, it употребляется was. С you, we, they используется were. Выбор зависит от подлежащего, а не от смысла самого глагола.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смыслового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глагол получает окончание -ing: play — playing, read — reading, make — making. Эта форма показывает, что действие не завершилось, а продолжалось в определённый момент.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каких глаголов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используется с глаголами действия, которые можно представить как процесс: читать, ждать, идти, играть, работать. Для кратких мгновенных действий эта форма обычно не нужна.
</a:t>
            </a:r>
            <a:endParaRPr lang="en-US" sz="12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95573"/>
            <a:ext cx="4867800" cy="16393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Утвердительные, отрицательные и вопросительные предложения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модели помогают строить предложения в Past Continuous без ошибок.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главное правило одно: was или were ставится перед смысловым глаголом, а сам глагол получает окончание -ing.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добавления окончания -ing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добавление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большинству глаголов окончание -ing присоединяется без изменений: work — working, play — playing. Это самый частый и самый простой случай.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Немое 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оканчивается на немое e, буква e обычно опускается: write — writing, make — making. Так форма остаётся удобной для произношения и письма.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словах с одной гласной и одной конечной согласной последняя согласная часто удваивается: run — running, sit — sitting.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формы полезно посмотреть на конец глагола. Это помогает избежать пропуска, лишней буквы или неправильного удвоения согласной.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и were по лицам и числам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 каким местоимениям относится каждая форма. Это помогает быстро выбрать правильный вариант в предложении.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используется с единственным числом, а were — с you, множественным числом и формами we/they.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употребления was/were в Past Continuous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 в процессе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7 p.m. I was doing my homework. В предложении видно, что действие продолжалось в конкретный момент вечером, а не произошло мгновенно.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was listening to music. Такой пример показывает обычное действие, которое длилось некоторое время, и помогает представить ситуацию как процесс.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were playing football in the yard. Это удобная модель для описания повседневных сцен, где важно подчеркнуть длительность и развитие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 Past Continuous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прошедший момент связывается с длительным действием и его контекстом.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63" y="2378058"/>
            <a:ext cx="101925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 длительность в прошлом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часто указывает на действие, которое было в процессе в определённое время: at 8 o’clock, at that moment, yesterday at noon. Это помогает увидеть длительность, а не только факт.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подчёркивает, что действие не закончилось сразу. Слова all evening, all day, in the morning показывают протяжённость процесса и помогают выбрать was/were + V-ing.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Past Continuous создаёт фон для другого события в прошлом. Читатель понимает, что одно действие уже шло, когда произошло что-то более короткое и важное.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8 o’clock, we were having dinner. Такие предложения легко встретить в рассказах о семейном вечере, школьном дне или обычных занятиях, где важно показать процесс.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действия, которые происходили одновременно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30025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показывает, что два действия шли одновременно в прошлом. В таких предложениях оба процесса были длительными, поэтому важно не путать их с коротким завершённым событием.
</a:t>
            </a:r>
            <a:endParaRPr lang="en-US" sz="1426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03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while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while часто соединяет два одновременных действия: While I was studying, my brother was playing computer games. Оно помогает увидеть, что оба процесса происходили в один и тот же период.
</a:t>
            </a:r>
            <a:endParaRPr lang="en-US" sz="1426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6106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рассказов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часто встречается в описаниях домашней жизни, школы и обычного дня. Она делает текст более точным, потому что показывает не только факт, но и одновременность.
</a:t>
            </a:r>
            <a:endParaRPr lang="en-US" sz="14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и Past Simple: в чём разница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времени важно понять, что именно нужно показать: процесс или факт. В сочетании с when Past Continuous часто задаёт фон, а Past Simple обозначает событие.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лучше передаёт длительность и фон, а Past Simple — завершённые действия и цепочку событий.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грамматических признаков по учебной теме Past Continuous и Past Simple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времени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75" y="2257363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at 5 o’clock, at that time и yesterday at noon указывают на конкретную точку в прошлом. Они помогают понять, что действие уже шло в этот момент и было в процессе.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158142" y="2257302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while и when часто соединяют два события в прошлом. Они показывают, что одно действие длилось, а другое произошло рядом с ним или прервало его.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03105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all morning и all evening подчёркивают, что действие продолжалось заметное время. Такие маркеры особенно полезны, когда нужно описать фон дня или затянувшуюся ситуацию.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8086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at that moment, то обычно речь идёт не о завершённом факте, а о действии, которое происходило прямо тогда. Это типичный признак Past Continuous.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3076" y="2270060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выбора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помогают быстро определить нужную конструкцию. Увидев их, ученик может сразу проверить: нужен ли was/were и глагол с окончанием -ing.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 формой глагола и выбором was/were.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ошибка появляется из-за пропуска -ing или неправильного согласования was/were с подлежащим.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085689"/>
            <a:ext cx="4371900" cy="845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014751"/>
            <a:ext cx="4371900" cy="8453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2943802"/>
            <a:ext cx="4371900" cy="8453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6550" y="3872855"/>
            <a:ext cx="4371900" cy="8453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готовых моделей предложений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084750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лежала тетрадь, а рядом — учебник. Я делал домашнее задание и не отвлекался на шум за окном. Такая сцена хорошо подходит для предложения I was doing my homework.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13821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 телевизора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горел свет, но экран был выключен. Он не смотрел телевизор, потому что читал сообщения на телефоне. Эту ситуацию удобно описать фразой He was not watching TV.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42876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автобуса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остановке стояли трое ребят и смотрели на дорогу. Они ждали автобус, который задерживался. Вопрос Were they waiting for the bus? помогает узнать это действие в прошлом.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1929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школьной двери две подруги обсуждали контрольную и планы на вечер. Они разговаривали после занятий, пока учитель закрывал кабинет. Здесь естественно звучит We were talking after class.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связный текст в Past Continuous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шёл дождь, и погода сразу стала серой и тихой. Этот фон показывает, что событие уже развивалось в прошлом.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159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я шёл в школу и думал о предстоящем уроке. Действие длилось, поэтому Past Continuous передаёт сам процесс.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006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под деревом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временем мои друзья стояли под деревом и ждали меня. Здесь видно, что несколько действий происходили одновременно.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8548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 прозвенел звонок, и спокойный момент закончился. Короткое событие прервало более длительное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предложение по 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построить Past Continuous без 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Past Continuous встречается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особенно полезна там, где нужно показать, что происходило вокруг главного события. Она помогает сделать рассказ живым и последовательным.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Past Continuous нужен в повествовании: в рассказах, пересказах и описаниях, где важны фон и одновременность.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распределение речевых ситуаций для темы Past Continuous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тренировки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момент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ответить на вопрос What were you doing at 7 p.m.? Он проверяет, можешь ли ты назвать действие, которое длилось в определённый момент прошлого, и правильно выбрать was или were.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прерывание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Was she sleeping when you called? помогает увидеть связь между длительным действием и событием, которое его прервало. Здесь важно не забыть форму V-ing и правильный порядок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Were they playing outside? тренирует общий вопрос в Past Continuous. Она показывает, как спросить о процессе, который происходил в прошлом, без указания на завершённый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урока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тренировок подойдут be, do, read, watch, play и study. Эти слова легко превращаются в формы с -ing и помогают строить простые предложения о действиях в прошлом.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соединять в короткие модели: was reading, were talking, was walking, were waiting. Такие сочетания удобно заучивать и использовать в устной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walk, wait, talk и rain часто встречаются в примерах о школе, дороге и погоде. Они делают короткие рассказы понятными и близкими к реальной жизни ученика.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собственных примеров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помогает быстро составить предложение без долгого поиска слов. Чем чаще использовать эти глаголы и выражения, тем легче запомнить форму Past Continuous.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at that moment, while, when, all day и in the evening помогают сразу увидеть, что речь идёт о процессе. Они подсказывают, где нужен Past Continuous.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Past Continuous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нужен, чтобы показать действие в процессе в прошлом. Запомни формулу was/were + V-ing, следи за словом-маркером времени и выбирай эту форму, когда важны длительность, фон или прерывание.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2026-05-31T04:49:24Z</dcterms:created>
  <dcterms:modified xsi:type="dcterms:W3CDTF">2026-05-31T04:49:24Z</dcterms:modified>
</cp:coreProperties>
</file>