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камни становятся почвой и почему это важно.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породы и почва: что лежит под нашими ногами
</a:t>
            </a:r>
            <a:endParaRPr lang="en-US" sz="358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под ногами: обычная, но не простая
</a:t>
            </a:r>
            <a:endParaRPr lang="en-US" sz="2628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 и почва окружают нас каждый день: во дворе, в лесу, у реки и на школьной клумбе. Они помогают растениям расти, а природе — меняться незаметно и постоянно.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вида горных пород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Магматические породы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образуются из расплавленного вещества, которое остывает внутри Земли или на её поверхности. Так появляются прочные камни, связанные с огненным прошлым нашей планеты.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Осадочные породы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породы складываются из песка, глины, ила и остатков живых организмов. Часто они лежат слоями и могут хранить следы древней жизни.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Метаморфические породы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порода долго находится под сильным давлением и нагревом, она меняется. Из неё получается новый камень с другими свойствами, хотя основа остаётся прежней.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83800" y="276375"/>
            <a:ext cx="5407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Магматические породы: гранит и базальт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83800" y="1374600"/>
            <a:ext cx="54072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Гранит состоит из заметных зёрнышек разных цветов, поэтому кажется пёстрым. Он очень твёрдый, а его серые, розовые и красноватые оттенки часто используют в строительстве.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83800" y="2842906"/>
            <a:ext cx="54072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Базальт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Базальт обычно тёмный и плотный. Он возникает там, где когда-то текла и быстро остывала лава. Такой камень напоминает о горячем сердце Земли.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Осадочные породы: слои, песок и следы древней жизни
</a:t>
            </a:r>
            <a:endParaRPr lang="en-US" sz="2271" dirty="0"/>
          </a:p>
        </p:txBody>
      </p:sp>
      <p:sp>
        <p:nvSpPr>
          <p:cNvPr id="8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слои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Песчаник, известняк и глина нередко образуются слоями, как будто кто-то аккуратно складывал страницы большой каменной книги. По ним можно читать историю Земли.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осадочных породах сохраняются отпечатки раковин, листьев и даже древних животных. Такие находки помогают учёным узнавать, что происходило очень давно.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 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Осадочные породы возникают из мелких частиц, которые накапливаются водой, ветром или под действием времени. Постепенно они слипаются и становятся твёрдыми камнями.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525" y="1374523"/>
            <a:ext cx="55365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Мрамор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Мрамор когда-то был известняком, но под землёй изменился из-за сильного давления и нагрева. Его ценят за красоту и используют для отделки зданий и памятников.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59525" y="2490898"/>
            <a:ext cx="55365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Гнейс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Гнейс легко узнать по светлым и тёмным полоскам. Эти слои появились после долгих изменений глубоко под землёй, где порода стала плотной и прочной.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59525" y="3607273"/>
            <a:ext cx="55365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Метаморфические породы не возникают сразу. Сначала обычный камень оказывается в особых условиях, а потом постепенно меняется, словно проходит очень строгую каменную школу.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Метаморфические породы: камни, которые изменились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породы меняются и превращаются друг в друга
</a:t>
            </a:r>
            <a:endParaRPr lang="en-US" sz="2543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круг превращений горных пород в природе.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5759" y="1295150"/>
            <a:ext cx="372281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00" y="1295150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разрушает камни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мороз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попадает в трещины, а потом замерзает и расширяется. Лёд действует как маленький клин: трещина растёт, и камень постепенно распадается на части.
</a:t>
            </a:r>
            <a:endParaRPr lang="en-US" sz="1253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не спешит, но работает упорно. Он стачивает мелкие частицы, уносит их дальше и со временем делает поверхность камней более гладкой и неровной одновременно.
</a:t>
            </a:r>
            <a:endParaRPr lang="en-US" sz="1253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и холод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камни нагреваются, ночью остывают. От таких перепадов они расширяются и сжимаются, поэтому в них появляются трещины, словно маленькие морщинки.
</a:t>
            </a:r>
            <a:endParaRPr lang="en-US" sz="1253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ищут воду и место для роста, поэтому проникают в щели. Постепенно они раздвигают камень, и трещина становится шире, чем была раньше.
</a:t>
            </a:r>
            <a:endParaRPr lang="en-US" sz="136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почва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54575" y="1748394"/>
            <a:ext cx="1695935" cy="10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 делает почву рыхлой и помогает воде быстро проходить вниз. Если песка слишком много, земля плохо удерживает влагу, и растениям бывает труднее.
</a:t>
            </a:r>
            <a:endParaRPr lang="en-US" sz="1069" dirty="0"/>
          </a:p>
        </p:txBody>
      </p:sp>
      <p:sp>
        <p:nvSpPr>
          <p:cNvPr id="12" name="Text 3"/>
          <p:cNvSpPr txBox="1"/>
          <p:nvPr/>
        </p:nvSpPr>
        <p:spPr>
          <a:xfrm>
            <a:off x="420449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2213753" y="1748394"/>
            <a:ext cx="1695935" cy="10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Глина удерживает воду дольше, чем песок, и делает почву более плотной. В такой земле растениям бывает удобно, если в ней достаточно воздуха.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279626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072939" y="1748394"/>
            <a:ext cx="1695935" cy="10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Перегной образуется из остатков растений и животных. Он окрашивает почву в тёмный цвет и делает её особенно плодородной, почти как природное удобрение.
</a:t>
            </a:r>
            <a:endParaRPr lang="en-US" sz="1092" dirty="0"/>
          </a:p>
        </p:txBody>
      </p:sp>
      <p:sp>
        <p:nvSpPr>
          <p:cNvPr id="16" name="Text 7"/>
          <p:cNvSpPr txBox="1"/>
          <p:nvPr/>
        </p:nvSpPr>
        <p:spPr>
          <a:xfrm>
            <a:off x="4138809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Перегной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354573" y="3762875"/>
            <a:ext cx="2614189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есть не только твёрдые частицы, но и вода с воздухом. Они нужны корням растений, чтобы те могли расти и дышать.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56119" y="3193175"/>
            <a:ext cx="2411097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воздух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3149227" y="3762875"/>
            <a:ext cx="2614189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земле живут дождевые черви, насекомые, грибы и бактерии. Они рыхлят почву, разлагают остатки и помогают ей оставаться живой и полезной.
</a:t>
            </a:r>
            <a:endParaRPr lang="en-US" sz="1200" dirty="0"/>
          </a:p>
        </p:txBody>
      </p:sp>
      <p:sp>
        <p:nvSpPr>
          <p:cNvPr id="20" name="Text 11"/>
          <p:cNvSpPr txBox="1"/>
          <p:nvPr/>
        </p:nvSpPr>
        <p:spPr>
          <a:xfrm>
            <a:off x="3250773" y="3193175"/>
            <a:ext cx="2411097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48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почва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9144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Камни крошатся
</a:t>
            </a:r>
            <a:pPr algn="l" indent="0" marL="0">
              <a:lnSpc>
                <a:spcPct val="100000"/>
              </a:lnSpc>
              <a:buNone/>
            </a:pPr>
            <a:r>
              <a:rPr lang="en-US" sz="15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твёрдые породы медленно разрушаются. Из больших камней получаются мелкие частицы — будущая основа почвы.
</a:t>
            </a:r>
            <a:endParaRPr lang="en-US" sz="1589" dirty="0"/>
          </a:p>
        </p:txBody>
      </p:sp>
      <p:sp>
        <p:nvSpPr>
          <p:cNvPr id="10" name="Text 3"/>
          <p:cNvSpPr txBox="1"/>
          <p:nvPr/>
        </p:nvSpPr>
        <p:spPr>
          <a:xfrm>
            <a:off x="28432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Поселяются первые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5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каменистой поверхности появляются лишайники и мхи. Они помогают дальше разрушать камень и понемногу удерживают влагу.
</a:t>
            </a:r>
            <a:endParaRPr lang="en-US" sz="1539" dirty="0"/>
          </a:p>
        </p:txBody>
      </p:sp>
      <p:sp>
        <p:nvSpPr>
          <p:cNvPr id="11" name="Text 4"/>
          <p:cNvSpPr txBox="1"/>
          <p:nvPr/>
        </p:nvSpPr>
        <p:spPr>
          <a:xfrm>
            <a:off x="47720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Образуется перегной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растений и животных разлагаются. Так появляется перегной — тёмная и очень важная часть почвы.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734213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Почва становится заметной
</a:t>
            </a:r>
            <a:pPr algn="l" indent="0" marL="0">
              <a:lnSpc>
                <a:spcPct val="100000"/>
              </a:lnSpc>
              <a:buNone/>
            </a:pPr>
            <a:r>
              <a:rPr lang="en-US" sz="15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Проходят долгие годы, и слой почвы утолщается. Он становится настоящим домом для растений и многих маленьких живых существ.
</a:t>
            </a:r>
            <a:endParaRPr lang="en-US" sz="15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83800" y="1326325"/>
            <a:ext cx="54072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верхний слой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Сверху находится тёмная, рыхлая почва. В ней больше перегноя, поэтому она особенно плодородна и хорошо подходит для роста растений, которые укореняются именно здесь.
</a:t>
            </a:r>
            <a:endParaRPr lang="en-US" sz="1500" dirty="0"/>
          </a:p>
        </p:txBody>
      </p:sp>
      <p:sp>
        <p:nvSpPr>
          <p:cNvPr id="10" name="Text 1"/>
          <p:cNvSpPr txBox="1"/>
          <p:nvPr/>
        </p:nvSpPr>
        <p:spPr>
          <a:xfrm>
            <a:off x="483800" y="2265988"/>
            <a:ext cx="54072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Слой с минералами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лежат слои, где больше песка, глины и мелких камешков. Они удерживают влагу по-разному: песок пропускает воду быстрее, а глина задерживает её дольше.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483800" y="3205664"/>
            <a:ext cx="54072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Глубинная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глубже располагается материнская порода. Из неё почва начала образовываться очень давно, когда камни постепенно разрушались и превращались в мелкие частицы.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483800" y="4145340"/>
            <a:ext cx="54072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каждого слоя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слой помогает растениям по-своему: верхний даёт питание, средние удерживают воду, а нижний служит основой, из которой почва продолжает медленно формироваться.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14" name="Text 5"/>
          <p:cNvSpPr txBox="1"/>
          <p:nvPr/>
        </p:nvSpPr>
        <p:spPr>
          <a:xfrm>
            <a:off x="483800" y="276375"/>
            <a:ext cx="5407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слои: земля как слоёный пирог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002875"/>
            <a:ext cx="4088700" cy="18207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350" y="1002343"/>
            <a:ext cx="4076400" cy="18272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025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держат землю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корни пронизывают почву, словно маленькая сеть, и не дают ей легко смываться дождём. Там, где растений много, земля лучше удерживается на месте и остаётся более крепкой.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730550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кормит зелёных жителей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почвы растения получают воду и питательные вещества, без которых не будут расти ни морковь, ни пшеница, ни яблоня. Поэтому хороший грунт — это настоящий стол для зелёного мира.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9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растения: дружба и помощь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351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почва бедная, а где богатая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59525" y="1312050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Пустынная земля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пустынях почва часто сухая, рыхлая и бедная, потому что влаги мало, а растения растут редко. Без зелёного покрова земле труднее накапливать перегной и питательные вещества.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59525" y="2254825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почва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почва обычно богаче, потому что на ней каждый год падают листья, веточки и трава. Всё это разлагается и постепенно превращается в перегной.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59525" y="3197600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просторы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степях почва тоже часто плодородная. Здесь много трав, а их корни и остатки создают хороший слой перегноя, который помогает выращивать культурные растения.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59525" y="4140375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 — рекордсмен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 считают одной из самых богатых почв. В нём особенно много перегноя, поэтому он тёмный, рыхлый и очень удобный для выращивания разных растений.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8444" y="1295150"/>
            <a:ext cx="473813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помощники в почве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прокладывают в земле ходы, рыхлят её и помогают воздуху проникать глубже. Благодаря этому корням легче дышать и расти.
</a:t>
            </a:r>
            <a:endParaRPr lang="en-US" sz="1367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
</a:t>
            </a:r>
            <a:pPr algn="l" indent="0" marL="0">
              <a:lnSpc>
                <a:spcPct val="100000"/>
              </a:lnSpc>
              <a:buNone/>
            </a:pPr>
            <a:r>
              <a:rPr lang="en-US" sz="13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крошечные труженики разлагают листья, корешки и другие остатки. Из них образуется перегной, который делает почву более плодородной.
</a:t>
            </a:r>
            <a:endParaRPr lang="en-US" sz="1320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
</a:t>
            </a:r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постоянно двигаются под землёй, перемешивают частицы и не дают почве слишком слёживаться. Их ходы тоже помогают воздуху и воде.
</a:t>
            </a:r>
            <a:endParaRPr lang="en-US" sz="1273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 и другие насекомые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насекомые участвуют в перемешивании почвы и разложении остатков растений. В почве они работают как маленькие помощники-непоседы.
</a:t>
            </a:r>
            <a:endParaRPr lang="en-US" sz="125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использует горные породы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622850" y="1503900"/>
            <a:ext cx="20784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Известняк в строительстве
</a:t>
            </a:r>
            <a:pPr algn="l" indent="0" marL="0">
              <a:lnSpc>
                <a:spcPct val="100000"/>
              </a:lnSpc>
              <a:buNone/>
            </a:pPr>
            <a:r>
              <a:rPr lang="en-US" sz="4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Известняк используют для получения строительных материалов. Он помогает людям возводить дома, делать отделку и получать вещества, нужные в промышленности.
</a:t>
            </a:r>
            <a:endParaRPr lang="en-US" sz="1285" dirty="0"/>
          </a:p>
        </p:txBody>
      </p:sp>
      <p:sp>
        <p:nvSpPr>
          <p:cNvPr id="11" name="Text 3"/>
          <p:cNvSpPr txBox="1"/>
          <p:nvPr/>
        </p:nvSpPr>
        <p:spPr>
          <a:xfrm>
            <a:off x="3384450" y="1503900"/>
            <a:ext cx="20784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Гранит для прочности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Гранит ценят за твёрдость и красивый вид. Из него делают плиты, ступени, памятники и другие изделия, которые должны служить долго.
</a:t>
            </a:r>
            <a:endParaRPr lang="en-US" sz="1478" dirty="0"/>
          </a:p>
        </p:txBody>
      </p:sp>
      <p:sp>
        <p:nvSpPr>
          <p:cNvPr id="12" name="Text 4"/>
          <p:cNvSpPr txBox="1"/>
          <p:nvPr/>
        </p:nvSpPr>
        <p:spPr>
          <a:xfrm>
            <a:off x="622850" y="3501825"/>
            <a:ext cx="20784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Глина в руках мастера
</a:t>
            </a:r>
            <a:pPr algn="l" indent="0" marL="0">
              <a:lnSpc>
                <a:spcPct val="100000"/>
              </a:lnSpc>
              <a:buNone/>
            </a:pPr>
            <a:r>
              <a:rPr lang="en-US" sz="4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глины получают кирпичи, посуду и даже игрушки-свистульки. Этот материал мягкий в работе, но после обжига становится крепким и прочным.
</a:t>
            </a:r>
            <a:endParaRPr lang="en-US" sz="1437" dirty="0"/>
          </a:p>
        </p:txBody>
      </p:sp>
      <p:sp>
        <p:nvSpPr>
          <p:cNvPr id="13" name="Text 5"/>
          <p:cNvSpPr txBox="1"/>
          <p:nvPr/>
        </p:nvSpPr>
        <p:spPr>
          <a:xfrm>
            <a:off x="3384450" y="3501825"/>
            <a:ext cx="20784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Каменный уголь и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4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Каменный уголь тоже связан с горными породами. Его добывают, чтобы получать тепло и энергию, которые нужны людям в быту и на производстве.
</a:t>
            </a:r>
            <a:endParaRPr lang="en-US" sz="133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221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бережёт почву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54575" y="17483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Почву нужно беречь от мусора и грязной воды. Если земля загрязняется, в ней хуже растут растения, а живым организмам становится труднее жить.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02484" y="11786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мусора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67973" y="17483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лужайках и в лесу важно не топтать землю без нужды. Сильно утоптанная почва становится плотной, и воде с воздухом труднее проходить к корням.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915879" y="11786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вытаптывания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54575" y="37571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склонах сажают деревья и кустарники, чтобы дождь не смывал плодородный слой. Корни удерживают землю, словно маленькие природные якоря.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502484" y="31874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на склонах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4767973" y="37571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почва оставалась живой, в неё добавляют компост и чередуют растения на полях. Так земля получает питание и не устаёт от одного и того же урожая.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4915879" y="31874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Компост и чередование культур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468700" y="320675"/>
            <a:ext cx="8237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бывает, если почва разрушается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83800" y="1302731"/>
            <a:ext cx="6369900" cy="10968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Смыв водой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дождь уносит верхний слой, почва теряет самое ценное — перегной. Растениям становится труднее укореняться, а земля постепенно беднеет и хуже удерживает влагу.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83800" y="2486494"/>
            <a:ext cx="6369900" cy="10968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Унос ветром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открытых участках ветер легко поднимает сухие частицы и переносит их дальше. Так плодородный слой становится тоньше, а растениям не хватает питания.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83800" y="3670244"/>
            <a:ext cx="6369900" cy="10968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и её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почвы называется эрозией. Она особенно заметна там, где мало растений и много открытой земли, поэтому природе нужно помогать сохранять почвенный покров.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000" y="976396"/>
            <a:ext cx="4144200" cy="185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9400" y="981115"/>
            <a:ext cx="4118700" cy="18542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850" y="3064275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Пемза — камень-поплавок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Пемза образуется из застывшей лавы и содержит много пузырьков воздуха. Поэтому она очень лёгкая и может плавать на воде, как будто камень решил пошутить.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831350" y="3068900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живой дом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живут тысячи и даже миллионы крошечных организмов. Здесь можно встретить бактерии, грибы, насекомых и червей, которые постоянно трудятся и помогают земле оставаться живой.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1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камнях и почве
</a:t>
            </a:r>
            <a:endParaRPr lang="en-US" sz="298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понять, как по-разному Земля создаёт камни: одни рождаются из расплава, другие — из осадков, а третьи меняются под давлением и жарой.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вида горных пород выделяют геологи.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500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естествознания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беречь камни и почву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породы и почва незаметно поддерживают жизнь вокруг нас. Если беречь землю, растения будут расти лучше, а леса, поля и сады долго останутся живыми и красивыми.
</a:t>
            </a:r>
            <a:endParaRPr lang="en-US" sz="4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2026-05-26T02:09:28Z</dcterms:created>
  <dcterms:modified xsi:type="dcterms:W3CDTF">2026-05-26T02:09:28Z</dcterms:modified>
</cp:coreProperties>
</file>