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1: самое простое правило в математике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ничего не меняет — давайте убедимся на примерах.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показывает одинаковые группы предметов. Когда в примере стоит 1, она не прибавляет и не убавляет количество. Поэтому ответ совпадает со вторым числом и запоминается очень легко.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умножение с числом 1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спокойное правило в таблице умножения: что было, то и осталось.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умножении оставляет число без изменений.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1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предметов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1×6 означает одну группу, в которой лежат 6 предметов. Это может быть 6 яблок, 6 кубиков или 6 звёзд — главное, что группа всего одна.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показывает не много групп, а именно одну. Поэтому в ответе не нужно ничего складывать повторно: количество предметов остаётся таким же.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не меняется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не добавляет новых предметов и не убирает старые. Поэтому при умножении на 1 число остаётся таким же, как было в начале.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примеры: 1×1=1, 1×4=4, 1×7=7. Во всех случаях ответ совпадает со вторым множителем — это удобно и понятно.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легко держать в голове. Оно помогает быстро считать и не путаться, когда в примере появляется единица.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 с числом 1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увидеть, что умножение на 1 не меняет число.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1×2=2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 остаются двумя. Число 1 не делает их больше и не превращает в другую сумму. Такой пример удобно проговорить вслух и сразу проверить себя.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1×3=3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звезды в ответе — это всё те же три звезды. Здесь легко заметить, что произведение совпадает со вторым числом, без лишних вычислений.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1×4=4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кубика в одной группе остаются четырьмя. Это хороший пример для тренировки, потому что в нём сразу видно: единица не меняет количество.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1×5=5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предметов после умножения на 1 тоже становятся пятью. Такой ряд примеров помогает быстро запомнить правило и уверенно отвечать у доски.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запоминания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Картинка-подсказка: один предмет и число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рядом можно поставить пять карандашей и цифру 5. Сравнение помогает увидеть, что число 1 не меняет результат, а просто оставляет его прежним.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Представь один карандаш рядом с цифрой 1. Такая картинка показывает, что умножение начинается с одной группы, а количество предметов не увеличивается и не уменьшается.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1×6=6, потому что число 1 ничего не меняет. Даже если шесть кажется «большим» числом, правило остаётся таким же простым.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1×7=7 показывает то же самое. В ответе не появляется новая сумма, а остаётся число справа от знака умножения.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1×8=8 и 1×9=9 тоже подтверждают правило. Чем больше примеров, тем легче заметить: единица всегда бережно сохраняет число.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это на нескольких примерах подряд, таблица умножения становится дружелюбнее. Здесь не нужно хитрить — достаточно вспомнить одно короткое правило.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 с большими однозначными числами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число 1, результат совпадает со вторым множителем. Так счёт становится проще, а в голове остаётся только одно правило.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по 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пересчитывать предметы по одному, это занимает больше времени. Так удобно только для маленьких наборов, но способ получается длинным.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видим одну группу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1×5 мы не считаем пять отдельных единиц. Мы видим одну пятёрку, поэтому ответ сразу понятен и короче.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обычным счётом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встречается умножение на 1 в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коробка — один счёт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коробке лежит 7 фишек, это удобно показать как 1×7. Коробка одна, а фишек внутри семь, поэтому ответ не меняется. Такой рисунок помогает детям сразу увидеть, что число 1 ничего не прибавляет и не убирает.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пакет, одна тарелка, одна порция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взять один пакет с 4 конфетами или одну тарелку с 6 печеньями. В каждом случае предметов столько же, сколько и было внутри. Один контейнер делает пример понятным и очень наглядным.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ответ, если в примере есть 1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заметить, что при умножении на 1 ответ должен совпадать со вторым числом.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 правило без лишних действий: число не меняется и остаётся таким же.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предмет остаётся одним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умножения на 1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себя простым вопросом: изменилось ли число после умножения? Если в примере стоит 1, число должно остаться тем же самым.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торопятся и начинают прибавлять 1 к числу. Из-за этого получается лишний ответ, хотя при умножении на 1 ничего добавлять не нужно.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забыть, что в примере важен второй множитель. Если записано 1×6, ответом будет 6, а не 7 и не 5.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умножении на 1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одной корзинке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яблока в одной корзине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стоит одна корзинка, а в ней лежат 4 яблока. Это сразу подсказывает пример 1×4. Корзинка одна, яблок внутри четыре, значит ответ тоже будет 4. Всё просто, как яблочный пирог.
</a:t>
            </a:r>
            <a:endParaRPr lang="en-US" sz="1652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ровно столько же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нарисовать одну корзинку, в которой лежат 4 яблока рядом друг с другом. Такой рисунок помогает увидеть, что умножение на 1 не меняет количество. Число 1 только показывает одну группу предметов, не больше.
</a:t>
            </a:r>
            <a:endParaRPr lang="en-US" sz="14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стоит ли в примере число 1. Если оно есть, не спеши считать по одному — ответ уже спрятан справа от знака умножения.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можно быстро сверить себя с правилом: число не изменилось. Если совпало, значит решение верное, и тетрадь довольна.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просто назови второе число. В примерах 1×3, 1×8 и 1×9 нужно ответить: 3, 8 и 9. Никаких сложных трюков не требуется.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проверить себя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картинки к записи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видят предметы на рисунке, затем замечают одну группу и превращают изображение в короткую запись с умножением на 1.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для любых однозначных чисел: 1×2, 1×5, 1×9. Во всех случаях получается то же самое число, будто 1 говорит: «Я ничего не меняю».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в умножении — это спокойный помощник. Оно не добавляет предметы и не забирает их, поэтому ответ остаётся таким же, как второй множитель.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начинается с 1, не нужно искать сложный способ решения. Достаточно посмотреть на число справа и записать его в ответе без изменений.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удобно запоминать на первых уроках математики. Оно помогает чувствовать себя увереннее, когда таблица умножения только начинает знакомство с учеником.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надолго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на простых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примеры 1×2, 1×4, 1×6 и 1×8. В каждом из них ответ совпадает с числом справа. Так легко увидеть одно и то же правило в разных случаях.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 картинкой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добавь картинки: 2 мяча, 4 звезды, 6 книг, 8 конфет. Рисунок помогает не просто читать пример, а сразу понимать его глазами. Это очень полезно для памяти.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1 ничего не меняет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простое правило: если умножаем на 1, число остаётся тем же. 1×3=3, 1×9=9 — и никаких сюрпризов. Такое умножение легко решать и приятно проверять.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2026-05-20T15:11:09Z</dcterms:created>
  <dcterms:modified xsi:type="dcterms:W3CDTF">2026-05-20T15:11:09Z</dcterms:modified>
</cp:coreProperties>
</file>