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измерить угол: от рисунка до точного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находить угол и записывать его величину без ошибок.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измерять углы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помогают строить чертежи, читать схемы и проверять аккуратность работы. В геометрии и в жизни важно понимать, когда угол прямой, острый или тупой, и уметь точно измерить его транспортиром.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угол в геометрии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образуют два луча, выходящие из одной точки. Эта общая точка называется вершиной, а сами лучи — сторонами угла.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часть между лучами и есть сам угол. Чем шире раскрытие сторон, тем больше его величина.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обозначают тремя буквами: например, ∠ABC. Средняя буква показывает вершину, поэтому в этом примере вершина — точка B.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49" y="923925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360°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составляет полный круг и служит главной опорой для сравнения углов.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геометрии именно градусы позволяют точно записывать и сравнивать величины углов.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для измерения углов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транспортир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 бывает полукруглым или круглым. У него есть центр, нулевая линия и шкала с делениями в градусах.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две шкалы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многих транспортирах нанесены две шкалы, направленные в разные стороны. Это помогает измерять углы, открытые вправо или влево, без лишних перестроек.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измерить угол транспортиром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измерении угла на чертеже.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две шкалы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сторону угла, которая лежит на нулевой линии транспортира. Именно от неё должна начинаться нужная шкала, иначе ответ будет неверным.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смотреть, с какого деления начинается отсчёт: с 0° слева или справа. Это помогает не перепутать внутреннюю и внешнюю шкалу.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ошибиться со шкалой, можно получить совсем другое число, хотя угол на рисунке останется тем же. Поэтому направление отсчёта нужно проверять каждый раз.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углов по величине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как от меньшего раскрытия угол постепенно переходит к прямой линии.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главные границы: 90° отделяет острые углы от прямых, а 180° — прямые от развёрнутых.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87541"/>
            <a:ext cx="4176900" cy="1750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углов и их значения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вспомнить основные виды углов и их границы.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числа 90° и 180° позволяют быстро определить вид угла и не путать соседние значения.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записывают результат измерения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измерения всегда записывают число и знак градуса: 37°, 90°, 128°. Такая запись показывает не только результат, но и его единицу измерения.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угол отмечен на чертеже, используют буквенное обозначение: например, ∠AOB = 37°. Это помогает точно понять, какой именно угол измеряли.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записи важно следить за аккуратностью цифр и значка °. Нечёткий ответ может привести к ошибке даже при правильном измерении.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запись облегчает проверку решения и делает ответ понятным для учителя и одноклассников.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800" y="1462200"/>
            <a:ext cx="432900" cy="38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0637" y="1443550"/>
            <a:ext cx="422100" cy="422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4037" y="1443550"/>
            <a:ext cx="422100" cy="422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8590" y="3080210"/>
            <a:ext cx="432900" cy="384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13975" y="3058458"/>
            <a:ext cx="316575" cy="422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увидеть углы в жизни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книга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книга раскрыта не до конца, между её страницами образуется угол. По нему удобно показывать острый и прямой угол, сравнивая раскрытие страниц с привычными школьными примерами.
</a:t>
            </a:r>
            <a:endParaRPr lang="en-US" sz="1226" dirty="0"/>
          </a:p>
        </p:txBody>
      </p:sp>
      <p:sp>
        <p:nvSpPr>
          <p:cNvPr id="13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стола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 стола помогает увидеть прямой угол в реальном предмете. Такой пример особенно полезен, потому что легко проверить форму столешницы и сопоставить её с чертежом в тетради.
</a:t>
            </a:r>
            <a:endParaRPr lang="en-US" sz="1230" dirty="0"/>
          </a:p>
        </p:txBody>
      </p:sp>
      <p:sp>
        <p:nvSpPr>
          <p:cNvPr id="14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Раскрытые ножницы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Ножницы наглядно показывают, как меняется величина угла при движении лезвий. Чем сильнее они раскрыты, тем больше угол между ними, поэтому пример хорошо подходит для сравнения разных значений.
</a:t>
            </a:r>
            <a:endParaRPr lang="en-US" sz="1225" dirty="0"/>
          </a:p>
        </p:txBody>
      </p:sp>
      <p:sp>
        <p:nvSpPr>
          <p:cNvPr id="15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указатели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указателях и схемах дорог углы помогают направлять движение и показывать поворот. Такие изображения учат замечать, что геометрия нужна не только в тетради, но и в повседневной навигации.
</a:t>
            </a:r>
            <a:endParaRPr lang="en-US" sz="1250" dirty="0"/>
          </a:p>
        </p:txBody>
      </p:sp>
      <p:sp>
        <p:nvSpPr>
          <p:cNvPr id="16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зданий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Окна, крыши, лестницы и другие части зданий часто образуют заметные углы. По ним удобно тренироваться определять форму предмета и понимать, как геометрические линии встречаются в архитектуре.
</a:t>
            </a:r>
            <a:endParaRPr lang="en-US" sz="12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измерения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измерении угла транспортиром и условия, без которых результат нельзя считать точным.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66" y="1734197"/>
            <a:ext cx="1233798" cy="13299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666" y="3268028"/>
            <a:ext cx="1233798" cy="13299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0202" y="1734197"/>
            <a:ext cx="1233798" cy="13299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0202" y="3268028"/>
            <a:ext cx="1233798" cy="13299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0581" y="1729033"/>
            <a:ext cx="2339186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не попал в вершину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прикладывает транспортир почти правильно, но его центр оказывается чуть в стороне от вершины угла. На рисунке это выглядит как маленький сдвиг, из-за которого отсчёт уже идёт неверно и ответ получается неточным.
</a:t>
            </a:r>
            <a:endParaRPr lang="en-US" sz="1356" dirty="0"/>
          </a:p>
        </p:txBody>
      </p:sp>
      <p:sp>
        <p:nvSpPr>
          <p:cNvPr id="11" name="Text 1"/>
          <p:cNvSpPr txBox="1"/>
          <p:nvPr/>
        </p:nvSpPr>
        <p:spPr>
          <a:xfrm>
            <a:off x="2070581" y="3252433"/>
            <a:ext cx="2339186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Выбрана чужая шкала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транспортире две шкалы, и школьник может начать читать не ту, которая начинается с 0° у нужной стороны. На иллюстрации это хорошо видно: правильный ответ и ошибочный отличаются почти вдвое.
</a:t>
            </a:r>
            <a:endParaRPr lang="en-US" sz="1427" dirty="0"/>
          </a:p>
        </p:txBody>
      </p:sp>
      <p:sp>
        <p:nvSpPr>
          <p:cNvPr id="12" name="Text 2"/>
          <p:cNvSpPr txBox="1"/>
          <p:nvPr/>
        </p:nvSpPr>
        <p:spPr>
          <a:xfrm>
            <a:off x="6288314" y="1729033"/>
            <a:ext cx="2368989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не совпала с нулём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одна сторона угла лежит не по нулевой линии, а рядом с ней. Тогда деления шкалы не отражают настоящий размер угла, и даже аккуратное чтение числа не исправляет ошибку построения.
</a:t>
            </a:r>
            <a:endParaRPr lang="en-US" sz="1389" dirty="0"/>
          </a:p>
        </p:txBody>
      </p:sp>
      <p:sp>
        <p:nvSpPr>
          <p:cNvPr id="13" name="Text 3"/>
          <p:cNvSpPr txBox="1"/>
          <p:nvPr/>
        </p:nvSpPr>
        <p:spPr>
          <a:xfrm>
            <a:off x="6288314" y="3252433"/>
            <a:ext cx="2368989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Считано ближайшее 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измеряющий смотрит не на то деление, где проходит вторая сторона угла, а на соседнее, более заметное. Такая неточность кажется маленькой, но в ответе она сразу меняет градусную меру.
</a:t>
            </a:r>
            <a:endParaRPr lang="en-US" sz="1389" dirty="0"/>
          </a:p>
        </p:txBody>
      </p:sp>
      <p:sp>
        <p:nvSpPr>
          <p:cNvPr id="14" name="Text 4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транспортиром
</a:t>
            </a:r>
            <a:endParaRPr lang="en-US" sz="2700" dirty="0"/>
          </a:p>
        </p:txBody>
      </p:sp>
      <p:sp>
        <p:nvSpPr>
          <p:cNvPr id="15" name="Text 5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нескольких углов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удобно заметить, где заканчивается острый угол и начинается тупой, не пересчитывая каждый пример вручную.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столбцов показывает последовательный переход от острого угла к развёрнутому; значения 90° и 180° остаются главными ориентирами.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 сравнения углов, 2025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оценить угол без транспортира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опорный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вспоминают знакомый ориентир: угол тетради, раскрытую книгу или прямую линию. Это помогает быстро понять, насколько сильно раскрыт угол.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Сравнить на глаз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мысленно сопоставляют нужный угол с 90°, 180° или полным поворотом. Так можно определить, острый он, прямой или тупой.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перед измерением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приблизительной оценки переходят к точному измерению транспортиром. Предварительное сравнение помогает заметить явные ошибки ещё до записи ответа.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знание углов особенно полезно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работе с чертежами и разметкой углы помогают делать детали аккуратными и одинаковыми. Это важно в технологии, на схемах и в простых заданиях по робототехнике.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быту знание углов помогает ориентироваться на карте, понимать повороты и замечать форму предметов вокруг. Поэтому эта тема полезна не только на уроке, но и каждый день.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геометрии углы нужны для построения треугольников, прямоугольников и других фигур. Без точной меры трудно проверить, правильно ли выполнен чертёж и совпадают ли стороны.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816458"/>
            <a:ext cx="3604200" cy="15105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Шпаргалка по основным углам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вспомнить названия углов и их границы перед измерением.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ориентиры — 90° и 180°: они позволяют быстро определить вид угла и не путать его с соседними значениями.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6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измерения угла на чертеже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чертеже показывают угол AOB: вершина находится в точке O, а стороны проходят через точки A и B. После совмещения центра транспортира с O одну сторону совмещают с нулевой линией.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смотрят, где вторая сторона пересекает шкалу, и читают значение, например 65°. Итог записывают аккуратно: ∠AOB = 65°, чтобы сразу было видно и буквы, и градусную меру.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угол трудно измерить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стороны угла короткие или неудобно расположены, измерение начинают с аккуратного продолжения линий.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измерен, если всё совпало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получить точный ответ, нужно совместить вершину, нулевую линию и правильную шкалу. Тогда измерение становится понятным, а результат легко проверить и записать без ошибок.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2026-05-24T17:28:57Z</dcterms:created>
  <dcterms:modified xsi:type="dcterms:W3CDTF">2026-05-24T17:28:57Z</dcterms:modified>
</cp:coreProperties>
</file>