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писатель, мыслитель, реформатор русской литературы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мирового масштаба, который изменил русскую прозу.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в эпоху реформ, войн и общественных потрясений. Литература тогда искала ответы о долге, свободе, семье и ответственности личности перед историей.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XIX века: время перемен и нравственных вопросов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 — Ясная Поляна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родился в дворянской семье и с детства был связан с усадебной культурой, ставшей важной частью его мировоззрения.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военная служба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Казанском университете он не завершил обучение, затем служил на Кавказе и участвовал в Крымской войне, получив опыт, ставший основой ранней прозы.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Толстой создал главные романы, в которых соединил историю, психологию и философские размышления о человеке.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сосредоточился на вере, морали, воспитании и смысле жизни, всё резче связывая литературу с нравственным поиском.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Толстого: ключевые этапы жизни и творчества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Поляна: пространство жизни и творчества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рождались романы
</a:t>
            </a:r>
            <a:pPr algn="l" indent="0" marL="0">
              <a:lnSpc>
                <a:spcPct val="100000"/>
              </a:lnSpc>
              <a:buNone/>
            </a:pPr>
            <a:r>
              <a:rPr lang="en-US" sz="33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Ясной Поляне Толстой писал, перечитывал рукописи и продумывал композицию будущих произведений. Усадьба стала местом, где личная жизнь и работа над книгами существовали почти без разделения, а повседневность превращалась в материал для искусства.
</a:t>
            </a:r>
            <a:endParaRPr lang="en-US" sz="92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крестьянских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Толстой открыл школу и проверял свои педагогические идеи на практике. Он стремился сделать обучение живым и доступным, опираясь на интерес ребёнка, свободное слово и уважение к личности ученика.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Архив, память и духовный поиск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хранит рукописи, письма и следы поздних размышлений писателя о вере и совести. Сегодня Ясная Поляна воспринимается не только как музей, но и как символ внутренней работы Толстого над собой и своим временем.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22" y="1647327"/>
            <a:ext cx="3725850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менялись темы, жанры и масштаб художественного взгляда Толстого.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Толстого развивается от автобиографической и военной прозы к роману о истории, семье и нравственной ответственности.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и их датировка по общепринятой литературоведческой хронологии.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Льва Толстого и их место в творчестве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точные измерения, а общий литературный сдвиг: от личного опыта к философии совести.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позднему периоду усиливается нравственно-религиозная проблематика, а ранние темы уступают место более широким вопросам.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по этапам творчества Л. Н. Толстого: 1850-е, 1860–1870-е, 1880–1890-е годы.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 в творчестве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соединяет семейную хронику Болконских, Ростовых и Безуховых с изображением Отечественной войны 1812 года. Частная жизнь героев у Толстого не отделена от движения истории, а входит в него как его живая часть.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Бородинское сражение и пожар Москвы: Толстой показывает войну через опыт людей, а не только через действия полководцев. Историческое событие раскрывается как испытание характера, долга и внутренней стойкости.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романа состоит в том, что судьбу эпохи определяют не только «великие личности», но и народ, повседневный труд, случай и нравственный выбор каждого человека. Поэтому произведение сохраняет философскую глубину и сегодня.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мир»: роман-эпопея о человеке и истории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любовь против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Анны и Вронского показывает, как желание личного счастья сталкивается с общественным осуждением и разрушает привычный порядок жизни.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Каренин и логика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Каренина Толстой исследует силу формального долга, который не даёт человеку увидеть живое чувство и подменяет мораль внешней правильностью.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 и поиск опоры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Левина связана с трудом, землёй и семейной жизнью; через повседневную работу герой ищет не успех, а внутреннюю устойчивость и смысл.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что разрыв между внутренней правдой и внешним порядком неизбежно ведёт к драме. Толстой раскрывает не событие, а сложное движение человеческой души.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трагедия чувства и границы свободы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Толстого: движение к нравственной истине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у Толстого сюжет духовного испытания на примере Пьера Безухова, Константина Левина и Дмитрия Нехлюдова.
</a:t>
            </a:r>
            <a:endParaRPr lang="en-US" sz="1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Крымской войны и обороны Севастополя сделал Толстого свидетелем военной реальности без прикрас. Ранние рассказы передают страх, усталость и случайность смерти, а не парадную славу.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войны было новым для русской литературы: Толстой сосредоточился на человеческом переживании и нравственной цене насилия. Его военная проза убеждает не героизацией, а правдой.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война: личный опыт и антивоенная правда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рассматривал ребёнка не как объект дисциплины, а как личность с собственным интересом к знанию, поэтому строил обучение вокруг свободы, доверия и живого общения.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Ясной Поляны он заменял механическое заучивание чтением, обсуждением текстов и самостоятельной работой, считая, что учение должно пробуждать мысль, а не подавлять её.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педагогические статьи утверждают, что образование должно быть доступным крестьянским детям, нравственно значимым и согласованным с реальной жизнью, а не только с формальными правилами.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идеи Толстого и школа в Ясной Поляне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темах особенно заметен переход от художественного анализа общества к прямому нравственному высказыванию и публицистике.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совести и внутреннего закона у позднего Толстого выше любых внешних норм, поэтому его размышления становятся более принципиальными и бескомпромиссными.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«Исповедь» (1882), «В чём моя вера?» (1884), «Царство Божие внутри вас» (1894).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Толстой: главные идеи нравственного периода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Толстовство исходило из мысли, что человек должен начинать изменение мира с себя: через честный труд, самоограничение, отказ от роскоши и постоянную работу совести.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Толстого выступали против насилия, сословных привилегий и лицемерия, предпочитая простую жизнь, взаимную помощь и личную ответственность вместо внешнего принуждения.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движение не было единым по составу, но объединяло людей, которых привлекали нравственная строгость Толстого и его требование согласовывать убеждения с поступками.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толстовских идей вышло за пределы России: они откликнулись в пацифистских кругах, религиозных общинах и в мировоззрении Махатмы Ганди.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Толстовство: идеи, последователи и общественное влияние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8649" y="2755985"/>
            <a:ext cx="268670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литературно-критические статьи и мемуарные оценки XIX–XX веков.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оценках современников и исследователей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воспринимали Толстого: как художника, мыслителя и морального критика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Толстого ценили не только за художественный масштаб, но и за способность ставить предельно острые вопросы о человеке, долге и правде.
</a:t>
            </a:r>
            <a:endParaRPr lang="en-US" sz="13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 необычайной точностью передаёт движение мысли и чувства, показывая, как в одном сознании уживаются сомнение, надежда, стыд и самооправдание.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соединяет эпическую широту с реалистической конкретностью и строится на «диалектике души», когда внутренний конфликт становится главным источником развития характера.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у него играет бытовая деталь: жест, пауза, интонация или взгляд нередко раскрывают героя точнее, чем прямое авторское объяснение.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прозы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герой у Толстого может переходить из одной смысловой роли в другую, поэтому его персонажи развиваются, а не остаются статичными.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помогает Толстому исследовать разные пути человека к истине, долгу, любви и внутренней свободе.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романов и повестей Л. Н. Толстого: «Война и мир», «Анна Каренина», «Воскресение», «Севастопольские рассказы». 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у Толстого и их смысловые функции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55946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переживает внутренний кризис: прежние успехи перестают приносить смысл, а вопросы смерти, веры и предназначения становятся для него главными.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88574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1882 год — «Исповедь»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он прямо описывает разрыв с прежними убеждениями и пытается найти нравственную опору в совести, а не в общественном признании.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651008" y="2571750"/>
            <a:ext cx="2170679" cy="18503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 и далее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усиливает критику богатства, официальной церкви и насилия, приходит к аскезе и формулирует требование жить просто и честно.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кризис и духовный перелом позднего Толстого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1910 года Толстой покинул Ясную Поляну, стремясь к уединению и внутренней свободе. Путь завершился на станции Астапово, где болезнь оказалась сильнее его намерения уйти от привычной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восприняли этот уход как знак глубокого разлада между личным идеалом писателя и реальностью семьи, быта и общественного внимания. Смерть Толстого стала событием национального масштаба.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дни Толстого и символика ухода из дома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влияние Толстого вышло за пределы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воздействия Толстого на культуру, общественную мысль и образование.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как писатель, которого нужно читать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помогает увидеть, как личный выбор связан с историей, семьёй и совестью. Его книги учат думать самостоятельно, спорить с готовыми истинами и внимательнее относиться к человеку.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2026-05-23T15:51:25Z</dcterms:created>
  <dcterms:modified xsi:type="dcterms:W3CDTF">2026-05-23T15:51:25Z</dcterms:modified>
</cp:coreProperties>
</file>