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9725" y="1680150"/>
            <a:ext cx="54465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складывалось Российское государство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89725" y="3832150"/>
            <a:ext cx="86565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земель к единой власти: ключевые шаги и повороты истории.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государства — это не одно событие, а долгий процесс, в котором земли объединяются, власть укрепляется, а общие правила заменяют разрозненность.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«формирование государства»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IX–X века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этого времени появляются первые устойчивые центры власти, но они еще опираются на личный авторитет князя.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восточнославянские земли постепенно переходят от племенных союзов к раннегосударственным формам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России: школьный курс, раздел о Древней Руси
</a:t>
            </a:r>
            <a:endParaRPr lang="en-US" sz="1099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XII–XIII века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 века политическая карта Руси резко усложнилась: каждый удел действовал самостоятельно, и единство стало ослабевать.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княжества все чаще соперничают друг с другом за землю, людей и 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России: школьный курс, раздел о политической раздробленности
</a:t>
            </a:r>
            <a:endParaRPr lang="en-US" sz="1099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1240 год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Ордынская зависимость усилила борьбу между князьями и сделала получение власти политическим вопросом, а не только династическим.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монгольское нашествие открыло период длительной зависимости русских земель от Орды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России: школьный курс, раздел о монголо-татарском нашествии
</a:t>
            </a:r>
            <a:endParaRPr lang="en-US" sz="1099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усилилась Москва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стыке торговых путей получал выгоду от обмена товарами, притока людей и связи с северо-восточными землями, что повышало его экономическую и политическую устойчивость.
</a:t>
            </a:r>
            <a:endParaRPr lang="en-US" sz="110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Осторожная политика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князья действовали осторожно: они укрепляли авторитет, расширяли влияние и избегали преждевременного столкновения, предпочитая шаг за шагом подчинять соседние земли.
</a:t>
            </a:r>
            <a:endParaRPr lang="en-US" sz="110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союзников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местной знати и духовенства делала Москву центром, которому было проще доверять в условиях нестабильности и постоянных внешних угроз.
</a:t>
            </a:r>
            <a:endParaRPr lang="en-US" sz="110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людей из соседних земель усиливало население княжества и расширяло его ресурсы, а вместе с ними — возможности для будущего объединения.
</a:t>
            </a:r>
            <a:endParaRPr lang="en-US" sz="11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Калита и накопление ресурсов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Даннические полномочия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Калита добился права собирать дань для Орды, а затем направлял часть ресурсов на укрепление Москвы, не допуская резких столкновений с более сильным противником.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дисциплина позволила накапливать средства, поддерживать порядок в княжестве и усиливать хозяйственную базу, без которой политическое влияние оставалось бы временным.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авторитета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Орды делало Москву более заметным центром, а соперники постепенно уступали ей позиции, видя в ней устойчивую и предсказуемую силу.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объединения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стало укрепление княжества, которое смогло расширять влияние не только силой, но и управлением, расчетом и постепенным присоединением соседних земель.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 и ее смысл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54275" y="1468443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 показала, что разрозненные силы русских земель способны действовать вместе. Победа Дмитрия Донского придала Москве статус общерусского политического лидера.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4654275" y="2777515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политический авторитет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не отменило зависимость от Орды сразу, но изменило представление о возможностях сопротивления. Теперь авторитет Москвы опирался и на военный успех.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4654275" y="4086587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объединения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Куликове закрепила идею общности интересов разных земель. Для современников это был не только бой, но и символ будущего единства.
</a:t>
            </a:r>
            <a:endParaRPr lang="en-US" sz="108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Москвы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Москвы над соперниками и рост ее влияния сделали возможным более решительный курс на освобождение от внешней зависимости.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1480 год — стояние на Угре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1480 году стояние на Угре стало политическим рубежом: противостояние завершилось без крупного сражения, а ордынское верховенство фактически исчезло.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власть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Москва действовала как самостоятельный центр, усиливая контроль над землями и завершая процесс объединения вокруг великокняжеской власти.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зависимости от Орды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949946"/>
            <a:ext cx="3832800" cy="16627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закон для страны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Судебник 1497 года впервые придал управлению всей страны общие правовые рамки и усилил роль центра.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закон стал важным инструментом централизации: он сокращал правовую разобщенность и усиливал единство государства.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Судебник 1497 года; школьный курс истории России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1472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брака с византийской принцессой Москва стала наследницей более древней политической традиции и претендовала на особый статус в православном мире.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усилил престиж московской власти и её притязания на преемственность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брак Ивана III и Софьи Палеолог, 1472 год
</a:t>
            </a:r>
            <a:endParaRPr lang="en-US" sz="1099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1549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связан с началом реформ, которые сделали управление более упорядоченным и приблизили создание общегосударственных институтов.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отправной точкой для перестройки центрального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реформы Избранной рады и Земский собор 1549 года
</a:t>
            </a:r>
            <a:endParaRPr lang="en-US" sz="1073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1565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 этого года опричнина стала отдельной политикой царя, показав, что усиление личной власти может сопровождаться тяжёлыми потерями для страны.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ознаменовал начало разделения страны и массовых репрессий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введение опричнины Иваном IV, 1565 год
</a:t>
            </a:r>
            <a:endParaRPr lang="en-US" sz="1099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видно, как государство смещало границы к востоку и югу, укрепляя контроль над ключевыми торговыми и оборонительными направлениями.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шло поэтапно: сначала Волга, затем восток и юго-запад, что требовало постоянного военного и административного присутствия.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8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даты ключевых территориальных приобретений: 1552, 1556, 1582, 1654
</a:t>
            </a:r>
            <a:endParaRPr lang="en-US" sz="78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 рубежи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лет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лет длился кризис между распадом старой власти и избранием нового царя, что особенно ярко показало хрупкость государства без признанного центра.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показали, насколько опасен политический вакуум для 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Смутное время, 1598–1613 годы
</a:t>
            </a:r>
            <a:endParaRPr lang="en-US" sz="1099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1613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этом году Земский собор восстановил законную династию и положил начало политической стабилизации после Смуты.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стало годом избрания Михаила Романова на царство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Земский собор 1613 года
</a:t>
            </a:r>
            <a:endParaRPr lang="en-US" sz="1182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центр усиливал власть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рост бюрократии и подчинение местного управления центру в XVII веке.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сословные опоры
</a:t>
            </a:r>
            <a:endParaRPr lang="en-US" sz="4824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опиралась на службу и повинности, превращая подданных в ресурс государства и одновременно ограничивая их личную самостоятельность.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связывали общество с обязанностями перед государством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сословной структуры Московского государства
</a:t>
            </a:r>
            <a:endParaRPr lang="en-US" sz="1099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признака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признака особенно ясно показывают результат многовекового процесса: центр власти, единый закон, общая идеология и большая территория.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говорить о сложившемся государстве, а не о союзе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темы «Формирование Российского государства»
</a:t>
            </a:r>
            <a:endParaRPr lang="en-US" sz="1099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5675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Российского государства стало длительным переходом от княжеской раздробленности к единой власти. Объединение земель, правовые нормы и политическая преемственность создали основу прочной государственности.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разрозненных земель к единому государству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2026-07-26T09:05:49Z</dcterms:created>
  <dcterms:modified xsi:type="dcterms:W3CDTF">2026-07-26T09:05:49Z</dcterms:modified>
</cp:coreProperties>
</file>