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называемый постмодернизм: ключевые идеи, признаки и литературный контекст
</a:t>
            </a:r>
            <a:endParaRPr lang="en-US" sz="2514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цитат, иронии и множественных смыслов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 постмодернизм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литература и философия все чаще отказывались от единой истины, а массовая культура, медиа и новые идеи о языке, власти и смысле подготовили почву для постмодернистского взгляда.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презентации; обобщение позиций литературоведения и культурологии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и эпоха, и набор приемов, и особое состояние культуры.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способа понимать постмодернизм существуют в гуманитарной науке.
</a:t>
            </a:r>
            <a:endParaRPr lang="en-US" sz="262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477" y="1245950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постмодернистского мышления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674688" y="185677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и цитата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пафос сменяется иронией, а чужой текст становится частью авторской речи. Цитата не украшает произведение, а участвует в создании смысла.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674688" y="318712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 и множественность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Целостный рассказ уступает место мозаике эпизодов и точек зрения. Одно чтение не считается окончательным: текст специально оставляет пространство для разных интерпретаций.
</a:t>
            </a:r>
            <a:endParaRPr lang="en-US" sz="117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479389"/>
            <a:ext cx="3432300" cy="11659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Модернизм и постмодернизм: основные различия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смену художественной логики: от стремления к цельности — к игре с уже существующей культурой.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Постмодернизм отказывается от единого центра и единственного способа прочтения текста.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презентации; сопоставление по ключевым признакам литературных направлений
</a:t>
            </a:r>
            <a:endParaRPr lang="en-US" sz="61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 материалам темы; десятилетия XX века
</a:t>
            </a:r>
            <a:endParaRPr lang="en-US" sz="788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постмодернистских признаков в культуре XX века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динамику повлияли не только книги, но и телевидение, реклама и массовая культура, ускорившие циркуляцию цитат и образов.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1960-х приемы быстро укрепляются и к 1980–1990-м становятся устойчивой культурной моделью.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27" y="1606623"/>
            <a:ext cx="353400" cy="35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51" y="1641999"/>
            <a:ext cx="353400" cy="282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4427" y="1606658"/>
            <a:ext cx="353400" cy="35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82139" y="1605459"/>
            <a:ext cx="311325" cy="35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Философский контекст: критика истины, языка и власти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Мишель Фуко
</a:t>
            </a:r>
            <a:pPr algn="l" indent="0" marL="0">
              <a:lnSpc>
                <a:spcPct val="115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Фуко показывает, что знание не нейтрально: оно связано с институтами, практиками контроля и распределением власти. Поэтому смысл текста нельзя отделить от культурной среды.
</a:t>
            </a:r>
            <a:endParaRPr lang="en-US" sz="1232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Жак Деррида
</a:t>
            </a:r>
            <a:pPr algn="l" indent="0" marL="0">
              <a:lnSpc>
                <a:spcPct val="115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Деррида подчеркивает нестабильность смысла: значение рождается в различиях и постоянно ускользает. Отсюда интерес постмодернизма к деконструкции и множеству чтений.
</a:t>
            </a:r>
            <a:endParaRPr lang="en-US" sz="1232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 Бодрийяр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Бодрийяр описывает мир, где знак может жить отдельно от оригинала. Медиа создают симулякры, и копия начинает восприниматься как более убедительная, чем реальность.
</a:t>
            </a:r>
            <a:endParaRPr lang="en-US" sz="1262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Жан-Франсуа Лиотар
</a:t>
            </a:r>
            <a:pPr algn="l" indent="0" marL="0">
              <a:lnSpc>
                <a:spcPct val="115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Лиотар говорит о недоверии к «большим рассказам» истории и прогресса. Эта мысль помогает понять, почему постмодернистская литература не ищет единого объяснения мира.
</a:t>
            </a:r>
            <a:endParaRPr lang="en-US" sz="122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чтение постмодернистского текста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узнавания культурного кода к открытой интерпретации.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Постмодернизм в литературе: основные приемы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Постмодернистский текст часто строится на ненадежном рассказчике, который не гарантирует полную правду. Это заставляет читателя сомневаться в очевидном и внимательно проверять детали повествования.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свободно смешивают жанры, включают вставные фрагменты и цитаты, используют пародию, стилизацию и пастиш. Линейный сюжет при этом может намеренно дробиться и нарушать привычные ожидания.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нередко комментирует само себя: показывает, как устроено и из каких приемов собрано. Такая саморефлексия делает читателя соучастником игры, а не пассивным наблюдателем.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Постмодернизм в искусстве, кино и архитектуре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изобразительном искусстве он проявляется через коллаж, апроприацию и свободное соединение разнородных стилей. Художник не скрывает заимствования, а делает их частью высказывания.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кино постмодернистская логика видна в цитатах, жанровой игре и переосмыслении знакомых сюжетов. Зритель узнает привычную форму, но получает неожиданное ее разворачивание.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архитектуре постмодернизм отказывается от жесткого функционализма и возвращает исторические намеки, декор и символ. Роберт Вентури и Филип Джонсон связаны с этой переоценкой.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принцип во всех видах искусства один: отказ от единого канона и право свободно соединять разные культурные языки, не сводя их к одной норме.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эклектика: когда рядом уживаются разные миры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Комикс рядом с классикой
</a:t>
            </a:r>
            <a:pPr algn="ctr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Постмодернистская культура не расставляет искусство по ранжиру: рядом с романом XIX века может оказаться комикс или рекламный плакат. Такое соседство подчеркивает, что у каждого кода есть право на внимание и переосмысление в новом контексте.
</a:t>
            </a:r>
            <a:endParaRPr lang="en-US" sz="922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Уорхол, экран и газетный обрывок
</a:t>
            </a:r>
            <a:pPr algn="ctr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визуальном ряду легко соединяются Энди Уорхол, телевизионный экран и фрагменты газеты. Коллажная композиция делает видимым главный принцип эпохи: смысл рождается не из единого центра, а из столкновения разнородных знаков.
</a:t>
            </a:r>
            <a:endParaRPr lang="en-US" sz="892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 как современная цитата
</a:t>
            </a:r>
            <a:pPr algn="ctr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Интернет-мем показывает, как массовая и высокая культура перестали быть противоположностями. Он может ссылаться на литературу, кино или живопись, но говорить языком повседневности, превращая культурную память в быстрый и узнаваемый образ.
</a:t>
            </a:r>
            <a:endParaRPr lang="en-US" sz="90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обобщенная схема форм интертекстуальности; значения отражают относительную частотность приемов в анализе текста.
</a:t>
            </a:r>
            <a:endParaRPr lang="en-US" sz="536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Интертекстуальность как основа постмодернистского смысла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Интертекстуальность делает текст открытым к диалогу с культурной памятью и узнаваемыми образцами.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цитаты и пародии показывает, что постмодернистский смысл строится на узнаваемости и переосмыслении чужого текста.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постмодернизма: сильные и слабые стороны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Противники указывают, что постмодернизм ослабляет представление об истине: если все интерпретации равноправны, становится трудно отличить убедительный анализ от произвольной игры мнений.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Ему также вменяют приоритет формы над содержанием: ирония, пародия и цитатность иногда заслоняют серьезные темы, социальные конфликты и нравственную позицию автора.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критика подтверждает влияние направления: именно благодаря постмодернизму литература научилась по-новому говорить о культуре, медиа и языках, которыми мы описываем мир.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561940"/>
            <a:ext cx="3432300" cy="9691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общеизвестных положений философии и гуманитарной теории XX века.
</a:t>
            </a:r>
            <a:endParaRPr lang="en-US" sz="681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теоретики и их идеи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имена и понятия, которые чаще всего связывают с постмодернизмом.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названные авторы по-разному подрывают веру в единую истину, устойчивый смысл и нейтральность культурного языка.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Постмодернизм в современной речи и цифровой среде
</a:t>
            </a:r>
            <a:endParaRPr lang="en-US" sz="2991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335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Печатная и телевизионная эпоха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Цитаты, реминисценции и пародийные отсылки сначала активно входят в литературу, кино и телевидение, формируя привычку узнавать уже известные сюжеты в новой форме.
</a:t>
            </a:r>
            <a:endParaRPr lang="en-US" sz="1022" dirty="0"/>
          </a:p>
        </p:txBody>
      </p:sp>
      <p:sp>
        <p:nvSpPr>
          <p:cNvPr id="11" name="Text 3"/>
          <p:cNvSpPr txBox="1"/>
          <p:nvPr/>
        </p:nvSpPr>
        <p:spPr>
          <a:xfrm>
            <a:off x="294125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социальных сетей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Мемы, ремиксы и короткие видео ускоряют циркуляцию готовых образов. Одно сообщение может одновременно содержать факт, оценку и шутку, усиливая фрагментарность восприятия.
</a:t>
            </a:r>
            <a:endParaRPr lang="en-US" sz="1043" dirty="0"/>
          </a:p>
        </p:txBody>
      </p:sp>
      <p:sp>
        <p:nvSpPr>
          <p:cNvPr id="12" name="Text 4"/>
          <p:cNvSpPr txBox="1"/>
          <p:nvPr/>
        </p:nvSpPr>
        <p:spPr>
          <a:xfrm>
            <a:off x="55490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повседневность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переработанное цитирование становится нормой общения. Для школьника постмодернистские приемы заметны в новостях, комментариях, рекламе и культурных отсылках, которые требуют внимательного чтения.
</a:t>
            </a:r>
            <a:endParaRPr lang="en-US" sz="92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произведения к симулякру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идеям Жана Бодрийяра: медиа превращают образ в самостоятельный знак.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119" y="1456923"/>
            <a:ext cx="614400" cy="546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126" y="2749529"/>
            <a:ext cx="614400" cy="61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8126" y="4117254"/>
            <a:ext cx="614400" cy="4915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постмодернизм в 11 классе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215732" y="1347111"/>
            <a:ext cx="21180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сложных текстов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понимать романы и рассказы, где смысл строится на намеках, скрытых цитатах и игре с ожиданиями читателя, а не на прямом сюжете.
</a:t>
            </a:r>
            <a:endParaRPr lang="en-US" sz="936" dirty="0"/>
          </a:p>
        </p:txBody>
      </p:sp>
      <p:sp>
        <p:nvSpPr>
          <p:cNvPr id="11" name="Text 3"/>
          <p:cNvSpPr txBox="1"/>
          <p:nvPr/>
        </p:nvSpPr>
        <p:spPr>
          <a:xfrm>
            <a:off x="2215732" y="2680694"/>
            <a:ext cx="21180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мышление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постмодернизма учит различать факт и интерпретацию, оригинал и копию, автора и маску. Это полезно при анализе текста, медиа и рекламы.
</a:t>
            </a:r>
            <a:endParaRPr lang="en-US" sz="935" dirty="0"/>
          </a:p>
        </p:txBody>
      </p:sp>
      <p:sp>
        <p:nvSpPr>
          <p:cNvPr id="12" name="Text 4"/>
          <p:cNvSpPr txBox="1"/>
          <p:nvPr/>
        </p:nvSpPr>
        <p:spPr>
          <a:xfrm>
            <a:off x="2215732" y="3973379"/>
            <a:ext cx="21180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с культурой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начинает замечать связи между литературой, кино, интернетом и повседневной речью. Это развивает умение видеть, как культура разговаривает сама с собой.
</a:t>
            </a:r>
            <a:endParaRPr lang="en-US" sz="8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аналитическая схема распределения приемов в постмодернистском тексте.
</a:t>
            </a:r>
            <a:endParaRPr lang="en-US" sz="68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частые постмодернистские приемы в анализе текста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реальном анализе приемы редко встречаются поодиночке: они работают как система и усиливают друг друга.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ирония и интертекстуальность, потому что именно они лучше всего создают двойной смысл и связь с другими текстами.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9050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исследователи считают постмодернизм завершенной эпохой: по их мнению, он был связан с культурой второй половины XX века и уступил место цифровой современности.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32725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видят в нем не эпоху, а устойчивый набор стратегий — иронию, цитатность, игру с жанрами, которые по-прежнему активно работают в литературе и медиа.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понятия: завершился ли постмодернизм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777966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идет не только о датах. Он касается того, как описывать современную культуру: как смену исторических периодов или как непрерывное движение форм и смыслов.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741641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вопрос о конце постмодернизма остается открытым: само явление может меняться, но его приемы продолжают жить в новых контекстах.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Постмодернизм: не только эпоха, но и способ чтения культуры
</a:t>
            </a:r>
            <a:endParaRPr lang="en-US" sz="455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Постмодернизм учит видеть, как культура строится из цитат, иронии, смешения стилей и недоверия к единой истине. Для школьника это ключ к глубокому чтению современных текстов и медиа.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2026-05-20T04:34:42Z</dcterms:created>
  <dcterms:modified xsi:type="dcterms:W3CDTF">2026-05-20T04:34:42Z</dcterms:modified>
</cp:coreProperties>
</file>